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83E5-372D-4790-937F-CA31793B5B31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FAF3B-BAD5-4252-BB56-AF2B2DBFD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83E5-372D-4790-937F-CA31793B5B31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FAF3B-BAD5-4252-BB56-AF2B2DBFD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83E5-372D-4790-937F-CA31793B5B31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FAF3B-BAD5-4252-BB56-AF2B2DBFD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83E5-372D-4790-937F-CA31793B5B31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FAF3B-BAD5-4252-BB56-AF2B2DBFD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83E5-372D-4790-937F-CA31793B5B31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FAF3B-BAD5-4252-BB56-AF2B2DBFD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83E5-372D-4790-937F-CA31793B5B31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FAF3B-BAD5-4252-BB56-AF2B2DBFD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83E5-372D-4790-937F-CA31793B5B31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FAF3B-BAD5-4252-BB56-AF2B2DBFD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83E5-372D-4790-937F-CA31793B5B31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FAF3B-BAD5-4252-BB56-AF2B2DBFD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83E5-372D-4790-937F-CA31793B5B31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FAF3B-BAD5-4252-BB56-AF2B2DBFD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83E5-372D-4790-937F-CA31793B5B31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FAF3B-BAD5-4252-BB56-AF2B2DBFD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83E5-372D-4790-937F-CA31793B5B31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FAF3B-BAD5-4252-BB56-AF2B2DBFD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083E5-372D-4790-937F-CA31793B5B31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FAF3B-BAD5-4252-BB56-AF2B2DBFD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072066" y="4500570"/>
            <a:ext cx="3786214" cy="2155831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Подготовили: </a:t>
            </a:r>
            <a:b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ученики 8 – Б класса 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ГОШ 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42</a:t>
            </a:r>
            <a:b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Ефремов Артем</a:t>
            </a:r>
            <a:b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Моисеенко</a:t>
            </a: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Александр</a:t>
            </a:r>
            <a:b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Учитель: Рыбина М.В.</a:t>
            </a:r>
            <a:endParaRPr lang="ru-RU" sz="20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28604"/>
            <a:ext cx="6400800" cy="1752600"/>
          </a:xfrm>
        </p:spPr>
        <p:txBody>
          <a:bodyPr>
            <a:normAutofit/>
          </a:bodyPr>
          <a:lstStyle/>
          <a:p>
            <a:r>
              <a:rPr lang="ru-RU" sz="8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КВАДРАТ</a:t>
            </a:r>
            <a:endParaRPr lang="ru-RU" sz="8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64371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вашей основной фигурой оказался Квадрат, то вы - неутомимый труженик. Трудолюбие, усердие, потребность доводить начатое дело до конца, упорство, позволяющее добиваться завершения работы, - вот основные качества истинных Квадратов. Выносливость, терпение и методичность обычно делают Квадрата высококлассным специалистом в своей области. Все сведения, которыми они располагают, систематизированы и разложены по полочкам. Квадрат способен выдать необходимую информацию моментально. Поэтому Квадраты заслуженно слывут эрудитами, по крайней мере, в своей области. Квадраты чрезвычайно внимательны к деталям, подробностям. Квадраты любят раз и навсегда заведенный порядок. Их идеал - распланированная, предсказуемая жизнь, и ему не по душе изменение привычного хода событий. Он постоянно "упорядочивает", организует людей и вещи вокруг себя. Все эти качества способствуют тому, что Квадраты могут стать хорошими специалистами - техниками, отличными администраторами, но - редко - бывают хорошими менеджерами.   Чрезмерное пристрастие к деталям, потребность в уточняющей информации для принятия решений лишают Квадрата оперативности. Кроме того, рациональность, эмоциональная сухость, консерватизм в оценках мешают Квадратам быстро устанавливать контакты с разными лицами.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7_0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2286016" cy="235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palazzo-bombicci-pontelli-25469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57554" y="357166"/>
            <a:ext cx="2286016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i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86512" y="285728"/>
            <a:ext cx="2357454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204885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357554" y="3929066"/>
            <a:ext cx="2214578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300x303.gif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357950" y="4000504"/>
            <a:ext cx="2214578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L-O-V-E Square_enl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85720" y="3929066"/>
            <a:ext cx="2286016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3571876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/>
              <a:t> </a:t>
            </a:r>
            <a:r>
              <a:rPr lang="ru-RU" dirty="0" smtClean="0"/>
              <a:t>        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Это самая первая геометрическая фигура, с которой мы познакомились ещё в младших классах. Но всё равно она не так уж проста. Поэтому мы решили расставить все точки над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і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Одни обобщали то, что мы уже знали, другие пошли в библиотеку, а третьи отправились в Интернет клуб.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pic330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3714752"/>
            <a:ext cx="2500330" cy="26384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5186370" cy="642942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КВАДРАТ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Пришёл из школы старший брат,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спичек выложил квадрат.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Дала мне мама шоколад,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дольку отломил - квадрат.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стол - квадрат, и стул - квадрат,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на стене плакат - квадрат,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Доска, где шахматы стоят,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клетка каждая - квадрат,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Стоят там кони и слоны,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Фигуры боевые.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КВАДРАТ - четыре стороны,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стороны его равны,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все углы прямые.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kvadr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4214818"/>
            <a:ext cx="2643206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Квадрат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– это прямоугольник, у которого все стороны равны.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У квадрата: все стороны равны, 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все углы прямые, диагонали 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пересекаются и в точке 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пересечения делятся пополам, 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диагонали равны, диагонали 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пересекаются под прямым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углом 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являются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биссектрисами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углов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500174"/>
            <a:ext cx="171451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ПЕРИМЕТР КВАДРАТА</a:t>
            </a:r>
          </a:p>
          <a:p>
            <a:pPr algn="ctr">
              <a:buNone/>
            </a:pP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 = 4</a:t>
            </a:r>
            <a:r>
              <a:rPr lang="en-US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36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ПЛОЩАДЬ КВАДРАТА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сторону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S = </a:t>
            </a:r>
            <a:r>
              <a:rPr lang="en-US" sz="36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a</a:t>
            </a:r>
            <a:endParaRPr lang="ru-RU" sz="36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диагональ</a:t>
            </a:r>
            <a:endParaRPr lang="en-US" sz="36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 = 1</a:t>
            </a: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d</a:t>
            </a:r>
            <a:endParaRPr lang="en-US" sz="36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Где </a:t>
            </a:r>
            <a:r>
              <a:rPr lang="en-US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- сторона квадрата, </a:t>
            </a:r>
            <a:r>
              <a:rPr lang="en-US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– его диагональ.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4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Квадрат в христианской символике.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христианстве квадратный нимб отличает от святых обычных людей, например жертвователей. Квадрат считается низшим по отношению к кругу, и потому был принят как символ земли и земной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жизни. </a:t>
            </a:r>
          </a:p>
          <a:p>
            <a:pPr>
              <a:buNone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Квадрат  -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символ мироустройства.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Квадрат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является и символом материального мира в целом, составленного из четырех стихий, которые соответствуют четырем сторонам света. Это символ соразмерного с человеком космоса, в центре которого находится столб - ось мира.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В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Древнем Китае, Персии и Месопотамии земля изображалась квадратной, а в Древней Индии она называлась «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хатуранта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(четырехконечная). Такое представление, наряду с другими теориями, сохранялось и в средние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века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Квадрат в архитектуре.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Квадрат лежит в основе строительных планов настоящих и легендарных архитектурных сооружений.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храмовые сооружения в Камбодже и Ангкоре, своей ступенчатой постройкой должны были соответствовать космической горе.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Квадрат в связи с кругом обнаруживается в строительном плане Небесного храма в Пекине и в яванском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Боробудуре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Древнеримские градостроители, возводившие однообразные городские кварталы также брали за основу своих планов квадрат.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76897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Для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определения совместимости с партнером и своих задатков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существует Квадрат Пифагора,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а именно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расчет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психоматрицы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.  Расчет выполняется 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по дате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рождения.</a:t>
            </a:r>
          </a:p>
          <a:p>
            <a:pPr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Квадрат в играх и символических изображениях.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В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древнем мире конструировались квадраты в разнообразной связи с буквами и числами. Например, пришедший по преданию из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Хоанхо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разделенный на девять полей китайский «космологический квадрат».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Четырехмерное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ориентирование системы мира находит свое выражение в таких играх как древнемексиканская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патолли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игра в мюле или шахматы.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4041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ГЕОМЕТРИЧЕСКИЙ ТЕСТ.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Перед Вами геометрические фигуры: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Посмотрите на них очень внимательно. Попробуйте их ощутить, как самое себя. Какая из фигур Вам ближе, роднее? Про какую из фигур можете сказать: "Вот это точно я". Выбранная фигура и олицетворяет Вас.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500174"/>
            <a:ext cx="178595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150017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43438" y="1571612"/>
            <a:ext cx="785818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7500958" y="150017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5357818" y="1714488"/>
            <a:ext cx="1357322" cy="50006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6394463" y="2035165"/>
            <a:ext cx="6429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6715140" y="1928802"/>
            <a:ext cx="857256" cy="42862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622</Words>
  <Application>Microsoft Office PowerPoint</Application>
  <PresentationFormat>Экран (4:3)</PresentationFormat>
  <Paragraphs>58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Подготовили:  ученики 8 – Б класса  ГОШ № 42 Ефремов Артем Моисеенко Александр Учитель: Рыбина М.В.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13</cp:revision>
  <dcterms:created xsi:type="dcterms:W3CDTF">2009-11-12T11:12:52Z</dcterms:created>
  <dcterms:modified xsi:type="dcterms:W3CDTF">2011-08-27T17:34:45Z</dcterms:modified>
</cp:coreProperties>
</file>