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C94C260-5364-4694-8B02-5F5F9CFED01B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BEA6B11-C660-416D-AD9E-7765302E28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214810" y="4929198"/>
            <a:ext cx="4929190" cy="1928802"/>
          </a:xfrm>
        </p:spPr>
        <p:txBody>
          <a:bodyPr/>
          <a:lstStyle/>
          <a:p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Подготовили:</a:t>
            </a:r>
          </a:p>
          <a:p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ученицы 8 – А класса ГОШ № 42</a:t>
            </a:r>
          </a:p>
          <a:p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Соколова Анна</a:t>
            </a:r>
          </a:p>
          <a:p>
            <a:r>
              <a:rPr lang="ru-RU" sz="2000" b="1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Горзова</a:t>
            </a:r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Светлана</a:t>
            </a:r>
          </a:p>
          <a:p>
            <a:r>
              <a:rPr lang="ru-RU" sz="2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Учитель: Рыбина М.В.</a:t>
            </a:r>
            <a:endParaRPr lang="ru-RU" sz="20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 useBgFill="1">
        <p:nvSpPr>
          <p:cNvPr id="4" name="Прямоугольник 3"/>
          <p:cNvSpPr/>
          <p:nvPr/>
        </p:nvSpPr>
        <p:spPr>
          <a:xfrm>
            <a:off x="785786" y="1785926"/>
            <a:ext cx="7358114" cy="9233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3CC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ПРЯМОУГОЛЬНИК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33CC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А теперь посмотрите, где можно встретить прямоугольники.</a:t>
            </a:r>
            <a:endParaRPr lang="ru-RU" dirty="0"/>
          </a:p>
        </p:txBody>
      </p:sp>
      <p:pic>
        <p:nvPicPr>
          <p:cNvPr id="4" name="Рисунок 3" descr="75_3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472" y="1214422"/>
            <a:ext cx="2333625" cy="1285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3770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57950" y="1214422"/>
            <a:ext cx="2057400" cy="1285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prymougol_niki_(koricn_bez_obnal)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00496" y="1285860"/>
            <a:ext cx="1438275" cy="1952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35039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1472" y="4000504"/>
            <a:ext cx="2209800" cy="1704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404814.jpe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57950" y="4000504"/>
            <a:ext cx="2124075" cy="16192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akr002c00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571868" y="4000504"/>
            <a:ext cx="2214578" cy="16668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328614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Приступая к  изучению прямоугольника, мы решили вспомнить то, что мы уже о нем знаем, и найти ответы на другие интересующие нас вопросы:</a:t>
            </a:r>
          </a:p>
          <a:p>
            <a:pPr marL="514350" indent="-514350">
              <a:buNone/>
            </a:pPr>
            <a:r>
              <a:rPr lang="ru-RU" dirty="0" smtClean="0"/>
              <a:t>1. Какая фигура называется прямоугольником?</a:t>
            </a:r>
          </a:p>
          <a:p>
            <a:pPr marL="514350" indent="-514350">
              <a:buNone/>
            </a:pPr>
            <a:r>
              <a:rPr lang="ru-RU" dirty="0" smtClean="0"/>
              <a:t>2. Основные его свойства.</a:t>
            </a:r>
          </a:p>
          <a:p>
            <a:pPr marL="514350" indent="-514350">
              <a:buNone/>
            </a:pPr>
            <a:r>
              <a:rPr lang="ru-RU" dirty="0" smtClean="0"/>
              <a:t>3. Формулы для нахождения периметра и площади.</a:t>
            </a:r>
          </a:p>
          <a:p>
            <a:pPr marL="514350" indent="-514350">
              <a:buNone/>
            </a:pPr>
            <a:r>
              <a:rPr lang="ru-RU" dirty="0" smtClean="0"/>
              <a:t>4. Где в жизни мы встречаемся с прямоугольником?</a:t>
            </a:r>
          </a:p>
          <a:p>
            <a:pPr marL="514350" indent="-51435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книга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3786190"/>
            <a:ext cx="321471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3883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Сначала мы открыли учебники и вот, что выяснили.</a:t>
            </a:r>
          </a:p>
          <a:p>
            <a:pPr>
              <a:buNone/>
            </a:pPr>
            <a:r>
              <a:rPr lang="ru-RU" dirty="0" smtClean="0"/>
              <a:t>Прямоугольник – это параллелограмм, у которого все </a:t>
            </a:r>
          </a:p>
          <a:p>
            <a:pPr>
              <a:buNone/>
            </a:pPr>
            <a:r>
              <a:rPr lang="ru-RU" dirty="0" smtClean="0"/>
              <a:t>                                 углы прямые.</a:t>
            </a:r>
          </a:p>
          <a:p>
            <a:pPr>
              <a:buNone/>
            </a:pPr>
            <a:r>
              <a:rPr lang="ru-RU" dirty="0" smtClean="0"/>
              <a:t> А                                   В          АВ, ВС, СД, АД – стороны</a:t>
            </a:r>
          </a:p>
          <a:p>
            <a:pPr>
              <a:buNone/>
            </a:pPr>
            <a:r>
              <a:rPr lang="ru-RU" dirty="0" smtClean="0"/>
              <a:t>                                                    </a:t>
            </a:r>
            <a:r>
              <a:rPr lang="ru-RU" dirty="0" smtClean="0">
                <a:sym typeface="Symbol"/>
              </a:rPr>
              <a:t> А, В, С, Д – углы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                                                   АС, ВД – диагонали</a:t>
            </a:r>
          </a:p>
          <a:p>
            <a:pPr>
              <a:buNone/>
            </a:pPr>
            <a:r>
              <a:rPr lang="ru-RU" dirty="0" smtClean="0"/>
              <a:t>Д                                    С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000240"/>
            <a:ext cx="2643206" cy="150019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38834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/>
              <a:t>Свойства прямоугольника.</a:t>
            </a:r>
          </a:p>
          <a:p>
            <a:pPr marL="514350" indent="-514350">
              <a:buNone/>
            </a:pPr>
            <a:r>
              <a:rPr lang="ru-RU" sz="3200" dirty="0" smtClean="0"/>
              <a:t>1. Все углы прямые.</a:t>
            </a:r>
          </a:p>
          <a:p>
            <a:pPr marL="514350" indent="-514350">
              <a:buNone/>
            </a:pPr>
            <a:r>
              <a:rPr lang="ru-RU" sz="3200" dirty="0" smtClean="0"/>
              <a:t>2. Противолежащие стороны равны.</a:t>
            </a:r>
          </a:p>
          <a:p>
            <a:pPr marL="514350" indent="-514350">
              <a:buNone/>
            </a:pPr>
            <a:r>
              <a:rPr lang="ru-RU" sz="3200" dirty="0" smtClean="0"/>
              <a:t>3. Диагонали пересекаются и в точке пересечения делятся пополам.</a:t>
            </a:r>
          </a:p>
          <a:p>
            <a:pPr marL="514350" indent="-514350">
              <a:buNone/>
            </a:pPr>
            <a:r>
              <a:rPr lang="ru-RU" sz="3200" dirty="0" smtClean="0"/>
              <a:t>4. Диагонали равны.</a:t>
            </a:r>
          </a:p>
          <a:p>
            <a:pPr marL="514350" indent="-514350">
              <a:buNone/>
            </a:pPr>
            <a:r>
              <a:rPr lang="ru-RU" sz="3200" dirty="0" smtClean="0"/>
              <a:t>5. Квадрат диагонали прямоугольника равен сумме квадратов двух его не противоположных сторон (по теореме Пифагора).</a:t>
            </a:r>
          </a:p>
          <a:p>
            <a:pPr marL="514350" indent="-514350">
              <a:buNone/>
            </a:pP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6739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Формула для вычисления периметра.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en-US" dirty="0" smtClean="0"/>
              <a:t>P = 2 ( </a:t>
            </a:r>
            <a:r>
              <a:rPr lang="en-US" i="1" dirty="0" smtClean="0"/>
              <a:t>a</a:t>
            </a:r>
            <a:r>
              <a:rPr lang="en-US" dirty="0" smtClean="0"/>
              <a:t> + </a:t>
            </a:r>
            <a:r>
              <a:rPr lang="en-US" i="1" dirty="0" smtClean="0"/>
              <a:t>b</a:t>
            </a:r>
            <a:r>
              <a:rPr lang="en-US" dirty="0" smtClean="0"/>
              <a:t>)</a:t>
            </a:r>
            <a:r>
              <a:rPr lang="ru-RU" dirty="0" smtClean="0"/>
              <a:t>, где </a:t>
            </a:r>
            <a:r>
              <a:rPr lang="en-US" dirty="0" smtClean="0"/>
              <a:t> </a:t>
            </a:r>
            <a:r>
              <a:rPr lang="en-US" i="1" dirty="0" smtClean="0"/>
              <a:t>a</a:t>
            </a:r>
            <a:r>
              <a:rPr lang="ru-RU" dirty="0" smtClean="0"/>
              <a:t> и</a:t>
            </a:r>
            <a:r>
              <a:rPr lang="en-US" dirty="0" smtClean="0"/>
              <a:t> </a:t>
            </a:r>
            <a:r>
              <a:rPr lang="en-US" i="1" dirty="0" smtClean="0"/>
              <a:t>b</a:t>
            </a:r>
            <a:r>
              <a:rPr lang="ru-RU" dirty="0" smtClean="0"/>
              <a:t> – стороны прямоугольника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Формулы для вычисления площади.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en-US" dirty="0" smtClean="0"/>
              <a:t>S = </a:t>
            </a:r>
            <a:r>
              <a:rPr lang="en-US" i="1" dirty="0" err="1" smtClean="0"/>
              <a:t>ab</a:t>
            </a:r>
            <a:r>
              <a:rPr lang="ru-RU" dirty="0" smtClean="0"/>
              <a:t>, где </a:t>
            </a:r>
            <a:r>
              <a:rPr lang="en-US" i="1" dirty="0" smtClean="0"/>
              <a:t>a</a:t>
            </a:r>
            <a:r>
              <a:rPr lang="ru-RU" dirty="0" smtClean="0"/>
              <a:t> и</a:t>
            </a:r>
            <a:r>
              <a:rPr lang="en-US" dirty="0" smtClean="0"/>
              <a:t> </a:t>
            </a:r>
            <a:r>
              <a:rPr lang="en-US" i="1" dirty="0" smtClean="0"/>
              <a:t>b</a:t>
            </a:r>
            <a:r>
              <a:rPr lang="ru-RU" dirty="0" smtClean="0"/>
              <a:t> – стороны прямоугольника </a:t>
            </a:r>
          </a:p>
          <a:p>
            <a:pPr algn="ctr">
              <a:buNone/>
            </a:pPr>
            <a:r>
              <a:rPr lang="en-US" dirty="0" smtClean="0"/>
              <a:t>S = ½ </a:t>
            </a:r>
            <a:r>
              <a:rPr lang="en-US" i="1" dirty="0" smtClean="0"/>
              <a:t>d</a:t>
            </a:r>
            <a:r>
              <a:rPr lang="en-US" i="1" dirty="0" smtClean="0">
                <a:sym typeface="Symbol"/>
              </a:rPr>
              <a:t></a:t>
            </a:r>
            <a:r>
              <a:rPr lang="ru-RU" i="1" dirty="0" smtClean="0">
                <a:sym typeface="Symbol"/>
              </a:rPr>
              <a:t> </a:t>
            </a:r>
            <a:r>
              <a:rPr lang="en-US" i="1" dirty="0" err="1" smtClean="0">
                <a:sym typeface="Symbol"/>
              </a:rPr>
              <a:t>d</a:t>
            </a:r>
            <a:r>
              <a:rPr lang="en-US" dirty="0" err="1" smtClean="0">
                <a:sym typeface="Symbol"/>
              </a:rPr>
              <a:t>sin</a:t>
            </a:r>
            <a:r>
              <a:rPr lang="en-US" dirty="0" smtClean="0">
                <a:sym typeface="Symbol"/>
              </a:rPr>
              <a:t></a:t>
            </a:r>
            <a:r>
              <a:rPr lang="ru-RU" dirty="0" smtClean="0">
                <a:sym typeface="Symbol"/>
              </a:rPr>
              <a:t>, где </a:t>
            </a:r>
            <a:r>
              <a:rPr lang="en-US" dirty="0" smtClean="0">
                <a:sym typeface="Symbol"/>
              </a:rPr>
              <a:t> </a:t>
            </a:r>
            <a:r>
              <a:rPr lang="en-US" i="1" dirty="0" smtClean="0">
                <a:sym typeface="Symbol"/>
              </a:rPr>
              <a:t>d</a:t>
            </a:r>
            <a:r>
              <a:rPr lang="ru-RU" i="1" dirty="0" smtClean="0">
                <a:sym typeface="Symbol"/>
              </a:rPr>
              <a:t> </a:t>
            </a:r>
            <a:r>
              <a:rPr lang="ru-RU" dirty="0" smtClean="0">
                <a:sym typeface="Symbol"/>
              </a:rPr>
              <a:t>– диагонали, </a:t>
            </a:r>
            <a:r>
              <a:rPr lang="en-US" dirty="0" smtClean="0">
                <a:sym typeface="Symbol"/>
              </a:rPr>
              <a:t></a:t>
            </a:r>
            <a:r>
              <a:rPr lang="ru-RU" dirty="0" smtClean="0">
                <a:sym typeface="Symbol"/>
              </a:rPr>
              <a:t> - угол между диагоналями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8817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Затем мы отправились в библиотеку, перелистали множество книг и энциклопедий. А в интерклубе просмотрели несколько сайтов. Посмотрите, что  мы узнали. </a:t>
            </a:r>
          </a:p>
          <a:p>
            <a:pPr>
              <a:buNone/>
            </a:pPr>
            <a:r>
              <a:rPr lang="ru-RU" dirty="0" smtClean="0"/>
              <a:t>Бел </a:t>
            </a:r>
            <a:r>
              <a:rPr lang="ru-RU" dirty="0" err="1" smtClean="0"/>
              <a:t>Хислоп</a:t>
            </a:r>
            <a:r>
              <a:rPr lang="ru-RU" dirty="0" smtClean="0"/>
              <a:t> и  Джейн </a:t>
            </a:r>
            <a:r>
              <a:rPr lang="ru-RU" dirty="0" err="1" smtClean="0"/>
              <a:t>Окли</a:t>
            </a:r>
            <a:r>
              <a:rPr lang="ru-RU" dirty="0" smtClean="0"/>
              <a:t> составили гороскоп для женщин, относящихся к типу прямоугольников.  Такая женщина больше озабочена собой и тем, какое впечатление она производит на окружающих. В ее силах сдвинуть других с места и встряхнуть. Работа кипит в ее руках. Иногда она проявляет невнимание к чужим чувствам. Она вынослива, решительна и знает, чего хочет от жизни.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73881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Знаменитые ПРЯМОУГОЛЬНИКИ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Актрисы - Пенелопа </a:t>
            </a:r>
            <a:r>
              <a:rPr lang="ru-RU" dirty="0" err="1" smtClean="0"/>
              <a:t>Кейт</a:t>
            </a:r>
            <a:r>
              <a:rPr lang="ru-RU" dirty="0" smtClean="0"/>
              <a:t> , </a:t>
            </a:r>
            <a:r>
              <a:rPr lang="ru-RU" dirty="0" err="1" smtClean="0"/>
              <a:t>Джоди</a:t>
            </a:r>
            <a:r>
              <a:rPr lang="ru-RU" dirty="0" smtClean="0"/>
              <a:t> </a:t>
            </a:r>
            <a:r>
              <a:rPr lang="ru-RU" dirty="0" err="1" smtClean="0"/>
              <a:t>Фостер</a:t>
            </a:r>
            <a:r>
              <a:rPr lang="ru-RU" dirty="0" smtClean="0"/>
              <a:t> , </a:t>
            </a:r>
            <a:r>
              <a:rPr lang="ru-RU" dirty="0" err="1" smtClean="0"/>
              <a:t>Вупи</a:t>
            </a:r>
            <a:r>
              <a:rPr lang="ru-RU" dirty="0" smtClean="0"/>
              <a:t> </a:t>
            </a:r>
            <a:r>
              <a:rPr lang="ru-RU" dirty="0" err="1" smtClean="0"/>
              <a:t>Голдберг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Певицы - </a:t>
            </a:r>
            <a:r>
              <a:rPr lang="ru-RU" dirty="0" err="1" smtClean="0"/>
              <a:t>Монтсеррат</a:t>
            </a:r>
            <a:r>
              <a:rPr lang="ru-RU" dirty="0" smtClean="0"/>
              <a:t> </a:t>
            </a:r>
            <a:r>
              <a:rPr lang="ru-RU" dirty="0" err="1" smtClean="0"/>
              <a:t>Кабалье</a:t>
            </a:r>
            <a:r>
              <a:rPr lang="ru-RU" dirty="0" smtClean="0"/>
              <a:t>, Тина Тёрнер , </a:t>
            </a:r>
            <a:r>
              <a:rPr lang="ru-RU" dirty="0" err="1" smtClean="0"/>
              <a:t>Лайза</a:t>
            </a:r>
            <a:r>
              <a:rPr lang="ru-RU" dirty="0" smtClean="0"/>
              <a:t> </a:t>
            </a:r>
            <a:r>
              <a:rPr lang="ru-RU" dirty="0" err="1" smtClean="0"/>
              <a:t>Минелли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Писательницы - Барбара </a:t>
            </a:r>
            <a:r>
              <a:rPr lang="ru-RU" dirty="0" err="1" smtClean="0"/>
              <a:t>Картленд</a:t>
            </a:r>
            <a:r>
              <a:rPr lang="ru-RU" dirty="0" smtClean="0"/>
              <a:t>, </a:t>
            </a:r>
            <a:r>
              <a:rPr lang="ru-RU" dirty="0" err="1" smtClean="0"/>
              <a:t>Джекки</a:t>
            </a:r>
            <a:r>
              <a:rPr lang="ru-RU" dirty="0" smtClean="0"/>
              <a:t> Коллинз.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Спортсменки - </a:t>
            </a:r>
            <a:r>
              <a:rPr lang="ru-RU" dirty="0" err="1" smtClean="0"/>
              <a:t>Штеффи</a:t>
            </a:r>
            <a:r>
              <a:rPr lang="ru-RU" dirty="0" smtClean="0"/>
              <a:t> Граф , </a:t>
            </a:r>
            <a:r>
              <a:rPr lang="ru-RU" dirty="0" err="1" smtClean="0"/>
              <a:t>Салли</a:t>
            </a:r>
            <a:r>
              <a:rPr lang="ru-RU" dirty="0" smtClean="0"/>
              <a:t> </a:t>
            </a:r>
            <a:r>
              <a:rPr lang="ru-RU" dirty="0" err="1" smtClean="0"/>
              <a:t>Руннел</a:t>
            </a:r>
            <a:r>
              <a:rPr lang="ru-RU" dirty="0" smtClean="0"/>
              <a:t> , Мартина </a:t>
            </a:r>
            <a:r>
              <a:rPr lang="ru-RU" dirty="0" err="1" smtClean="0"/>
              <a:t>Навратилова</a:t>
            </a:r>
            <a:r>
              <a:rPr lang="ru-RU" dirty="0" smtClean="0"/>
              <a:t> , </a:t>
            </a:r>
            <a:r>
              <a:rPr lang="ru-RU" dirty="0" err="1" smtClean="0"/>
              <a:t>Крис</a:t>
            </a:r>
            <a:r>
              <a:rPr lang="ru-RU" dirty="0" smtClean="0"/>
              <a:t> </a:t>
            </a:r>
            <a:r>
              <a:rPr lang="ru-RU" dirty="0" err="1" smtClean="0"/>
              <a:t>Эверт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Особы королевских кровей - королева Елизавета II , принцесса Диана. 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388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ГЕОМЕТРИЧЕСКИЙ ТЕСТ.</a:t>
            </a:r>
          </a:p>
          <a:p>
            <a:pPr>
              <a:buNone/>
            </a:pPr>
            <a:r>
              <a:rPr lang="ru-RU" dirty="0" smtClean="0"/>
              <a:t>Перед Вами геометрические фигуры: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Посмотрите на них очень внимательно. Попробуйте их ощутить, как самое себя. Какая из фигур Вам ближе, роднее? Про какую из фигур можете сказать: "Вот это точно я". Выбранная фигура и олицетворяет Вас.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500174"/>
            <a:ext cx="178595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643438" y="1571612"/>
            <a:ext cx="785818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150017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7715272" y="150017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5357818" y="1714488"/>
            <a:ext cx="1357322" cy="50006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6394463" y="2035165"/>
            <a:ext cx="6429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6715140" y="1928802"/>
            <a:ext cx="857256" cy="42862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1436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                                А теперь прочитайте о прямоугольнике.</a:t>
            </a:r>
          </a:p>
          <a:p>
            <a:pPr>
              <a:buNone/>
            </a:pPr>
            <a:r>
              <a:rPr lang="ru-RU" sz="1800" dirty="0" smtClean="0"/>
              <a:t>            Эта фигура символизирует состояние перехода и изменения. Это временная форма личности, которую могут "носить" остальные четыре сравнительно устойчивые фигуры в определенные периоды жизни. Это - люди, не удовлетворенные тем образом жизни, который они ведут сейчас, и поэтому занятые поисками лучшего положения. Наиболее характерные черты Прямоугольников - непоследовательность и непредсказуемость поступков в течение переходного периода. Они имеют, как правило, низкую самооценку. Стремятся стать лучше в чем-то, ищут новые методы работы, стили жизни.  Быстрые, крутые и непредсказуемые изменения в поведении Прямоугольника обычно смущают и настораживают других людей, и они сознательно могут уклоняться от контактов с "человеком без стержня". Прямоугольникам же общение с другими людьми просто необходимо, и в этом заключается еще одна сложность переходного периода. Однако у Прямоугольника обнаруживаются и позитивные качества: любознательность, пытливость, живой интерес ко всему происходящему и... смелость! В данный период они открыты для новых идей, ценностей, способов мышления и жизни, легко усваивают все новое. Правда, оборотной стороной этого является чрезмерная доверчивость, внушаемость. Поэтому Прямоугольниками легко манипулировать.  "Прямоугольность" - всего лишь стадия. Она пройдет!</a:t>
            </a: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91</TotalTime>
  <Words>607</Words>
  <Application>Microsoft Office PowerPoint</Application>
  <PresentationFormat>Экран (4:3)</PresentationFormat>
  <Paragraphs>58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16</cp:revision>
  <dcterms:created xsi:type="dcterms:W3CDTF">2009-11-12T09:04:06Z</dcterms:created>
  <dcterms:modified xsi:type="dcterms:W3CDTF">2011-08-27T17:45:37Z</dcterms:modified>
</cp:coreProperties>
</file>