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3" r:id="rId4"/>
    <p:sldId id="274" r:id="rId5"/>
    <p:sldId id="276" r:id="rId6"/>
    <p:sldId id="277" r:id="rId7"/>
    <p:sldId id="278" r:id="rId8"/>
    <p:sldId id="280" r:id="rId9"/>
    <p:sldId id="281" r:id="rId10"/>
    <p:sldId id="279" r:id="rId11"/>
    <p:sldId id="282" r:id="rId12"/>
    <p:sldId id="283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14" Type="http://schemas.microsoft.com/office/2007/relationships/hdphoto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2071678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Деление с остатком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235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</a:t>
            </a:r>
            <a:r>
              <a:rPr lang="ru-RU" dirty="0" smtClean="0"/>
              <a:t>) 261 : 7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37 (ост. 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1872 : 8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234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в) 2144 : 6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357 (ост. 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1742 : 13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134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3685 : 15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245 (ост. 10)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е) 15216 : 16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951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uchenik_otvechaet_u_doski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1285860"/>
            <a:ext cx="2256287" cy="321471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428736"/>
            <a:ext cx="2000264" cy="19288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l="-1" r="-14206" b="4108"/>
          <a:stretch/>
        </p:blipFill>
        <p:spPr bwMode="auto">
          <a:xfrm>
            <a:off x="3286116" y="2285992"/>
            <a:ext cx="2500330" cy="2000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7449" t="-8255" r="11781" b="-9181"/>
          <a:stretch/>
        </p:blipFill>
        <p:spPr bwMode="auto">
          <a:xfrm>
            <a:off x="5572132" y="3286124"/>
            <a:ext cx="2143140" cy="19288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1472" y="3571876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4857760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Домашняя работа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п. 1.15; № 237; № 248; № 249</a:t>
            </a:r>
          </a:p>
          <a:p>
            <a:endParaRPr lang="ru-RU" dirty="0"/>
          </a:p>
        </p:txBody>
      </p:sp>
      <p:pic>
        <p:nvPicPr>
          <p:cNvPr id="4" name="Рисунок 3" descr="image_86100517025140456168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9" y="2000240"/>
            <a:ext cx="3073524" cy="446722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401080" cy="592935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200" b="1" i="1" dirty="0" smtClean="0"/>
              <a:t>№ 223 (а)</a:t>
            </a:r>
            <a:endParaRPr lang="ru-RU" sz="2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1) 4 – 1 = 3 (части) – 36 кг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2) 36 : 3 = 12 (кг)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3) 4 + 1 = 5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4) 5 · 12 = 60 (кг)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5) 60 кг = 60000 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60 60000 : 250 = 6000 : 25 = 240 (</a:t>
            </a:r>
            <a:r>
              <a:rPr lang="ru-RU" sz="2200" dirty="0" err="1" smtClean="0"/>
              <a:t>печ</a:t>
            </a:r>
            <a:r>
              <a:rPr lang="ru-RU" sz="2200" dirty="0" smtClean="0"/>
              <a:t>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Ответ: 240 пачек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b="1" i="1" dirty="0" smtClean="0"/>
              <a:t>№ 226 (б)</a:t>
            </a:r>
            <a:endParaRPr lang="ru-RU" sz="2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1) 3 + 1 = 4 (части)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2) 72 : 4 = 18 (мест) – приходится на 1 </a:t>
            </a:r>
            <a:r>
              <a:rPr lang="ru-RU" sz="2200" dirty="0" smtClean="0"/>
              <a:t>часть, мест </a:t>
            </a:r>
            <a:r>
              <a:rPr lang="ru-RU" sz="2200" dirty="0" smtClean="0"/>
              <a:t>в мягком вагоне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Ответ: 18 мест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b="1" i="1" dirty="0" smtClean="0"/>
              <a:t>№ 227 (б)</a:t>
            </a:r>
            <a:endParaRPr lang="ru-RU" sz="2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1) 1 + 2 = 3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2) 120 : 3 = 40 (</a:t>
            </a:r>
            <a:r>
              <a:rPr lang="ru-RU" sz="2200" dirty="0" err="1" smtClean="0"/>
              <a:t>шт</a:t>
            </a:r>
            <a:r>
              <a:rPr lang="ru-RU" sz="2200" dirty="0" smtClean="0"/>
              <a:t>) – приходится на 1 </a:t>
            </a:r>
            <a:r>
              <a:rPr lang="ru-RU" sz="2200" dirty="0" smtClean="0"/>
              <a:t>часть, собрала </a:t>
            </a:r>
            <a:r>
              <a:rPr lang="ru-RU" sz="2200" dirty="0" smtClean="0"/>
              <a:t>девочка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3) 40 · 2 = 80 (</a:t>
            </a:r>
            <a:r>
              <a:rPr lang="ru-RU" sz="2200" dirty="0" err="1" smtClean="0"/>
              <a:t>шт</a:t>
            </a:r>
            <a:r>
              <a:rPr lang="ru-RU" sz="2200" dirty="0" smtClean="0"/>
              <a:t>) – собрал мальчик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Ответ: 40 орехов, 80 орехов</a:t>
            </a:r>
          </a:p>
          <a:p>
            <a:pPr marL="0" indent="0">
              <a:spcBef>
                <a:spcPts val="0"/>
              </a:spcBef>
              <a:buNone/>
            </a:pPr>
            <a:endParaRPr lang="ru-RU" sz="2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Устный счет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8643997" cy="557216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Р/т </a:t>
            </a:r>
            <a:r>
              <a:rPr lang="ru-RU" b="1" i="1" dirty="0" smtClean="0">
                <a:solidFill>
                  <a:srgbClr val="008000"/>
                </a:solidFill>
              </a:rPr>
              <a:t>№ 145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92935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</a:t>
            </a:r>
            <a:r>
              <a:rPr lang="ru-RU" dirty="0" smtClean="0"/>
              <a:t>) 408 : 17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б) 3450 : 75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46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в) 1751 : 17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103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г) 2209 : 47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47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</a:t>
            </a:r>
            <a:r>
              <a:rPr lang="ru-RU" dirty="0" smtClean="0"/>
              <a:t>) 2520 : 72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35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е) 23313 : 57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409 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uchenik_otvechaet_u_doski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214422"/>
            <a:ext cx="2256287" cy="32147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За </a:t>
            </a:r>
            <a:r>
              <a:rPr lang="ru-RU" dirty="0" smtClean="0"/>
              <a:t>4 часа гоночный автомобиль преодолел расстояние 497 км. Какова скорость этого автомобиля?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_XD-ZmB2uhZ5LX-sjKhAXnQ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643182"/>
            <a:ext cx="3714749" cy="2786062"/>
          </a:xfrm>
          <a:prstGeom prst="rect">
            <a:avLst/>
          </a:prstGeom>
        </p:spPr>
      </p:pic>
      <p:pic>
        <p:nvPicPr>
          <p:cNvPr id="5" name="Рисунок 4" descr="Screenshot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571744"/>
            <a:ext cx="3067156" cy="2861153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642918"/>
            <a:ext cx="7672236" cy="414340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8000"/>
                </a:solidFill>
              </a:rPr>
              <a:t>Физминутка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Ветер </a:t>
            </a:r>
            <a:r>
              <a:rPr lang="ru-RU" dirty="0" smtClean="0"/>
              <a:t>дует нам в лицо,</a:t>
            </a:r>
            <a:br>
              <a:rPr lang="ru-RU" dirty="0" smtClean="0"/>
            </a:br>
            <a:r>
              <a:rPr lang="ru-RU" dirty="0" smtClean="0"/>
              <a:t>Закачалось </a:t>
            </a:r>
            <a:r>
              <a:rPr lang="ru-RU" dirty="0" smtClean="0"/>
              <a:t>деревцо.</a:t>
            </a:r>
            <a:br>
              <a:rPr lang="ru-RU" dirty="0" smtClean="0"/>
            </a:br>
            <a:r>
              <a:rPr lang="ru-RU" dirty="0" smtClean="0"/>
              <a:t>Ветер тише, тише, тише.</a:t>
            </a:r>
            <a:br>
              <a:rPr lang="ru-RU" dirty="0" smtClean="0"/>
            </a:br>
            <a:r>
              <a:rPr lang="ru-RU" dirty="0" smtClean="0"/>
              <a:t>Деревцо все выше, выше.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14321017_windytreehgclrn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500306"/>
            <a:ext cx="3962400" cy="39624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Р/т </a:t>
            </a:r>
            <a:r>
              <a:rPr lang="ru-RU" b="1" i="1" dirty="0" smtClean="0">
                <a:solidFill>
                  <a:srgbClr val="008000"/>
                </a:solidFill>
              </a:rPr>
              <a:t>№ 147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92935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 smtClean="0"/>
              <a:t>) 48 : 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9 (ост. 3)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б) 45 : 7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6 (ост. 3)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в) 75 : 16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4 (ост. 11)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г) 209 : 18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11 (ост. 11)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err="1" smtClean="0"/>
              <a:t>д</a:t>
            </a:r>
            <a:r>
              <a:rPr lang="ru-RU" sz="2400" dirty="0" smtClean="0"/>
              <a:t>) 924 : 13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71 (ост. 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е) 643 : 23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27 (ост. 22)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ж) 2220 : 22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100 (ост. 20)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err="1" smtClean="0"/>
              <a:t>з</a:t>
            </a:r>
            <a:r>
              <a:rPr lang="ru-RU" sz="2400" dirty="0" smtClean="0"/>
              <a:t>) 2333 : 23 </a:t>
            </a:r>
            <a:r>
              <a:rPr lang="ru-RU" sz="2400" dirty="0" smtClean="0"/>
              <a:t>=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101 (ост. 10)</a:t>
            </a:r>
          </a:p>
          <a:p>
            <a:pPr marL="0" indent="0">
              <a:spcBef>
                <a:spcPts val="0"/>
              </a:spcBef>
              <a:buNone/>
            </a:pPr>
            <a:endParaRPr lang="ru-RU" sz="2600" dirty="0"/>
          </a:p>
        </p:txBody>
      </p:sp>
      <p:pic>
        <p:nvPicPr>
          <p:cNvPr id="4" name="Рисунок 3" descr="uchenik_otvechaet_u_doski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1000108"/>
            <a:ext cx="2256287" cy="321471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Заполни таблицу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4348" y="1000108"/>
            <a:ext cx="6786610" cy="557216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90</TotalTime>
  <Words>478</Words>
  <Application>Microsoft Office PowerPoint</Application>
  <PresentationFormat>Экран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математика</vt:lpstr>
      <vt:lpstr>Математика 5</vt:lpstr>
      <vt:lpstr>Проверь себя</vt:lpstr>
      <vt:lpstr>Устный счет</vt:lpstr>
      <vt:lpstr> Р/т № 145 </vt:lpstr>
      <vt:lpstr>Задача</vt:lpstr>
      <vt:lpstr>Слайд 6</vt:lpstr>
      <vt:lpstr>Физминутка</vt:lpstr>
      <vt:lpstr> Р/т № 147 </vt:lpstr>
      <vt:lpstr>Заполни таблицу</vt:lpstr>
      <vt:lpstr> № 235 </vt:lpstr>
      <vt:lpstr>Оцените свою работу</vt:lpstr>
      <vt:lpstr>Домашняя работа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27</cp:revision>
  <dcterms:created xsi:type="dcterms:W3CDTF">2014-11-14T20:11:12Z</dcterms:created>
  <dcterms:modified xsi:type="dcterms:W3CDTF">2020-03-21T16:03:22Z</dcterms:modified>
</cp:coreProperties>
</file>