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1928802"/>
            <a:ext cx="5286412" cy="864096"/>
          </a:xfrm>
        </p:spPr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Решение текстовых задач с помощью умножения и деления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208 (а)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10 · 4 = 40 (</a:t>
            </a:r>
            <a:r>
              <a:rPr lang="ru-RU" dirty="0" err="1" smtClean="0"/>
              <a:t>стр</a:t>
            </a:r>
            <a:r>
              <a:rPr lang="ru-RU" dirty="0" smtClean="0"/>
              <a:t>) – первая машинистка за 4 часа</a:t>
            </a:r>
          </a:p>
          <a:p>
            <a:pPr>
              <a:buNone/>
            </a:pPr>
            <a:r>
              <a:rPr lang="ru-RU" dirty="0" smtClean="0"/>
              <a:t>2) 40 : 5 = 8 (</a:t>
            </a:r>
            <a:r>
              <a:rPr lang="ru-RU" dirty="0" err="1" smtClean="0"/>
              <a:t>стр</a:t>
            </a:r>
            <a:r>
              <a:rPr lang="ru-RU" dirty="0" smtClean="0"/>
              <a:t>) – вторая машинистка за 1 час</a:t>
            </a:r>
          </a:p>
          <a:p>
            <a:pPr>
              <a:buNone/>
            </a:pPr>
            <a:r>
              <a:rPr lang="ru-RU" dirty="0" smtClean="0"/>
              <a:t>3) 10 + 8 = 18 (</a:t>
            </a:r>
            <a:r>
              <a:rPr lang="ru-RU" dirty="0" err="1" smtClean="0"/>
              <a:t>стр</a:t>
            </a:r>
            <a:r>
              <a:rPr lang="ru-RU" dirty="0" smtClean="0"/>
              <a:t>) – печатают вместе за 1 час</a:t>
            </a:r>
          </a:p>
          <a:p>
            <a:pPr>
              <a:buNone/>
            </a:pPr>
            <a:r>
              <a:rPr lang="ru-RU" dirty="0" smtClean="0"/>
              <a:t>4) 18 · 3 = 54 (</a:t>
            </a:r>
            <a:r>
              <a:rPr lang="ru-RU" dirty="0" err="1" smtClean="0"/>
              <a:t>стр</a:t>
            </a:r>
            <a:r>
              <a:rPr lang="ru-RU" dirty="0" smtClean="0"/>
              <a:t>) – вместе</a:t>
            </a:r>
          </a:p>
          <a:p>
            <a:pPr>
              <a:buNone/>
            </a:pPr>
            <a:r>
              <a:rPr lang="ru-RU" dirty="0" smtClean="0"/>
              <a:t>Ответ: 54 страницы</a:t>
            </a:r>
          </a:p>
          <a:p>
            <a:endParaRPr lang="ru-RU" dirty="0"/>
          </a:p>
        </p:txBody>
      </p:sp>
      <p:pic>
        <p:nvPicPr>
          <p:cNvPr id="4" name="Рисунок 3" descr="0025e8-00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4286256"/>
            <a:ext cx="2178156" cy="226218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197 (а)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64 – 8 = 56</a:t>
            </a:r>
          </a:p>
          <a:p>
            <a:pPr>
              <a:buNone/>
            </a:pPr>
            <a:r>
              <a:rPr lang="ru-RU" dirty="0" smtClean="0"/>
              <a:t>2) 56 : 4 = 14</a:t>
            </a:r>
          </a:p>
          <a:p>
            <a:pPr>
              <a:buNone/>
            </a:pPr>
            <a:r>
              <a:rPr lang="ru-RU" dirty="0" smtClean="0"/>
              <a:t>Ответ: 14</a:t>
            </a:r>
          </a:p>
          <a:p>
            <a:pPr>
              <a:buNone/>
            </a:pPr>
            <a:r>
              <a:rPr lang="ru-RU" b="1" i="1" dirty="0" smtClean="0"/>
              <a:t>№ 197 (б)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64 : 4 = 16</a:t>
            </a:r>
          </a:p>
          <a:p>
            <a:pPr>
              <a:buNone/>
            </a:pPr>
            <a:r>
              <a:rPr lang="ru-RU" dirty="0" smtClean="0"/>
              <a:t>2) 16 – 8 = 8</a:t>
            </a:r>
          </a:p>
          <a:p>
            <a:pPr>
              <a:buNone/>
            </a:pPr>
            <a:r>
              <a:rPr lang="ru-RU" dirty="0" smtClean="0"/>
              <a:t>Ответ: 8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025e8-00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4143380"/>
            <a:ext cx="2214578" cy="2300007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работа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2214578" cy="185738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l="2704" t="7158"/>
          <a:stretch/>
        </p:blipFill>
        <p:spPr bwMode="auto">
          <a:xfrm>
            <a:off x="3214678" y="2285992"/>
            <a:ext cx="2214578" cy="19288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43570" y="3214686"/>
            <a:ext cx="2000264" cy="17859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2910" y="3143248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4214818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401080" cy="564360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№ </a:t>
            </a:r>
            <a:r>
              <a:rPr lang="ru-RU" b="1" i="1" dirty="0" smtClean="0"/>
              <a:t>1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Вычислите: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1432 · </a:t>
            </a:r>
            <a:r>
              <a:rPr lang="ru-RU" dirty="0" smtClean="0"/>
              <a:t>807    б</a:t>
            </a:r>
            <a:r>
              <a:rPr lang="ru-RU" dirty="0" smtClean="0"/>
              <a:t>) 165600 : </a:t>
            </a:r>
            <a:r>
              <a:rPr lang="ru-RU" dirty="0" smtClean="0"/>
              <a:t>480    в</a:t>
            </a:r>
            <a:r>
              <a:rPr lang="ru-RU" dirty="0" smtClean="0"/>
              <a:t>) 45942 : 57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№ 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Выполните действия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42 + 2508 : (429 – 5 · 63)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б) 5929 : (789 – 778)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№ 3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Решите уравнения: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1316 : </a:t>
            </a:r>
            <a:r>
              <a:rPr lang="ru-RU" i="1" dirty="0" err="1" smtClean="0"/>
              <a:t>х</a:t>
            </a:r>
            <a:r>
              <a:rPr lang="ru-RU" dirty="0" smtClean="0"/>
              <a:t> = 28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б) </a:t>
            </a:r>
            <a:r>
              <a:rPr lang="ru-RU" i="1" dirty="0" err="1" smtClean="0"/>
              <a:t>х</a:t>
            </a:r>
            <a:r>
              <a:rPr lang="ru-RU" dirty="0" smtClean="0"/>
              <a:t> : 21 = 38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№ 208 (б)</a:t>
            </a:r>
            <a:endParaRPr lang="ru-RU" dirty="0" smtClean="0"/>
          </a:p>
          <a:p>
            <a:pPr marL="0" indent="0">
              <a:spcBef>
                <a:spcPts val="0"/>
              </a:spcBef>
            </a:pPr>
            <a:endParaRPr lang="ru-RU" dirty="0"/>
          </a:p>
        </p:txBody>
      </p:sp>
      <p:pic>
        <p:nvPicPr>
          <p:cNvPr id="5" name="Рисунок 4" descr="4418070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8421" y="4071942"/>
            <a:ext cx="2595579" cy="2595579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329642" cy="526893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/>
              <a:t>№ 202 (б)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324 : 3 = 108 (кон) – за 1 минуту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108 · 5 = 540 (кон) – за 5 минут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540 конфет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/>
              <a:t>№ 205 (б)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21 · 10 = 210 (км) – весь путь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210 : 35 = 6 (</a:t>
            </a:r>
            <a:r>
              <a:rPr lang="ru-RU" sz="2800" dirty="0" err="1" smtClean="0"/>
              <a:t>дн</a:t>
            </a:r>
            <a:r>
              <a:rPr lang="ru-RU" sz="2800" dirty="0" smtClean="0"/>
              <a:t>) – время на обратный путь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6 дней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i="1" dirty="0" smtClean="0"/>
              <a:t>№ 207 (а)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36 + 31 = 67 (л) – бабушке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36 : 6 = 6 (л) – дочери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67 лет; 6 лет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463903454_27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785794"/>
            <a:ext cx="1866900" cy="2590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Устный счет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2043098" cy="5197493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2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 = </a:t>
            </a:r>
          </a:p>
          <a:p>
            <a:pPr>
              <a:buNone/>
            </a:pPr>
            <a:r>
              <a:rPr lang="ru-RU" sz="4400" dirty="0" smtClean="0"/>
              <a:t>3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 = </a:t>
            </a:r>
          </a:p>
          <a:p>
            <a:pPr>
              <a:buNone/>
            </a:pPr>
            <a:r>
              <a:rPr lang="ru-RU" sz="4400" dirty="0" smtClean="0"/>
              <a:t>2 · 3 = </a:t>
            </a:r>
          </a:p>
          <a:p>
            <a:pPr>
              <a:buNone/>
            </a:pPr>
            <a:r>
              <a:rPr lang="ru-RU" sz="4400" dirty="0" smtClean="0"/>
              <a:t>4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 = </a:t>
            </a:r>
          </a:p>
          <a:p>
            <a:pPr>
              <a:buNone/>
            </a:pPr>
            <a:r>
              <a:rPr lang="ru-RU" sz="4400" dirty="0" smtClean="0"/>
              <a:t>6 · 2 = </a:t>
            </a:r>
          </a:p>
          <a:p>
            <a:pPr>
              <a:buNone/>
            </a:pPr>
            <a:r>
              <a:rPr lang="ru-RU" sz="4400" dirty="0" smtClean="0"/>
              <a:t>5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 = </a:t>
            </a:r>
            <a:r>
              <a:rPr lang="ru-RU" sz="4400" dirty="0" smtClean="0"/>
              <a:t> 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6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 = 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429124" y="785794"/>
            <a:ext cx="2043098" cy="519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 · 2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 · 2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 · 2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 · 2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1</a:t>
            </a:r>
            <a:endParaRPr lang="ru-RU" dirty="0" smtClean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785794"/>
            <a:ext cx="5757874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Вычислите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а) 1483 · 708 </a:t>
            </a:r>
            <a:r>
              <a:rPr lang="ru-RU" dirty="0" smtClean="0"/>
              <a:t>=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Ответ: 1049964</a:t>
            </a:r>
          </a:p>
          <a:p>
            <a:pPr>
              <a:buNone/>
            </a:pPr>
            <a:r>
              <a:rPr lang="ru-RU" dirty="0" smtClean="0"/>
              <a:t>б) 196080 : 430 </a:t>
            </a:r>
            <a:r>
              <a:rPr lang="ru-RU" dirty="0" smtClean="0"/>
              <a:t>=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Ответ: 456</a:t>
            </a:r>
          </a:p>
          <a:p>
            <a:pPr>
              <a:buNone/>
            </a:pPr>
            <a:r>
              <a:rPr lang="ru-RU" dirty="0" smtClean="0"/>
              <a:t>в) 29933 : 37 </a:t>
            </a:r>
            <a:r>
              <a:rPr lang="ru-RU" dirty="0" smtClean="0"/>
              <a:t>=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Ответ: 809</a:t>
            </a:r>
          </a:p>
          <a:p>
            <a:endParaRPr lang="ru-RU" dirty="0"/>
          </a:p>
        </p:txBody>
      </p:sp>
      <p:pic>
        <p:nvPicPr>
          <p:cNvPr id="4" name="Рисунок 3" descr="0025e8-00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214686"/>
            <a:ext cx="3209925" cy="33337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/>
            </a:r>
            <a:br>
              <a:rPr lang="ru-RU" b="1" i="1" dirty="0" smtClean="0">
                <a:solidFill>
                  <a:srgbClr val="008000"/>
                </a:solidFill>
              </a:rPr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857232"/>
            <a:ext cx="5543560" cy="52689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Выполните </a:t>
            </a:r>
            <a:r>
              <a:rPr lang="ru-RU" dirty="0" smtClean="0"/>
              <a:t>действия</a:t>
            </a:r>
          </a:p>
          <a:p>
            <a:pPr>
              <a:buNone/>
            </a:pPr>
            <a:r>
              <a:rPr lang="ru-RU" dirty="0" smtClean="0"/>
              <a:t>а) 48 + 10206 : (92 · 8 – 610)</a:t>
            </a:r>
          </a:p>
          <a:p>
            <a:pPr>
              <a:buNone/>
            </a:pPr>
            <a:r>
              <a:rPr lang="ru-RU" dirty="0" smtClean="0"/>
              <a:t>1) 92 · 8 = 736</a:t>
            </a:r>
          </a:p>
          <a:p>
            <a:pPr>
              <a:buNone/>
            </a:pPr>
            <a:r>
              <a:rPr lang="ru-RU" dirty="0" smtClean="0"/>
              <a:t>2) 736 – 610 = 126</a:t>
            </a:r>
          </a:p>
          <a:p>
            <a:pPr>
              <a:buNone/>
            </a:pPr>
            <a:r>
              <a:rPr lang="ru-RU" dirty="0" smtClean="0"/>
              <a:t>3) 10206 : 126 = 81</a:t>
            </a:r>
          </a:p>
          <a:p>
            <a:pPr>
              <a:buNone/>
            </a:pPr>
            <a:r>
              <a:rPr lang="ru-RU" dirty="0" smtClean="0"/>
              <a:t>4) 48 + 81 = 129</a:t>
            </a:r>
          </a:p>
          <a:p>
            <a:pPr>
              <a:buNone/>
            </a:pPr>
            <a:r>
              <a:rPr lang="ru-RU" dirty="0" smtClean="0"/>
              <a:t>Ответ: 129</a:t>
            </a:r>
          </a:p>
          <a:p>
            <a:endParaRPr lang="ru-RU" dirty="0"/>
          </a:p>
        </p:txBody>
      </p:sp>
      <p:pic>
        <p:nvPicPr>
          <p:cNvPr id="4" name="Рисунок 3" descr="0025e8-00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214686"/>
            <a:ext cx="3209925" cy="333375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err="1" smtClean="0">
                <a:solidFill>
                  <a:srgbClr val="008000"/>
                </a:solidFill>
              </a:rPr>
              <a:t>Физминутка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Нам радостно, нам весело! </a:t>
            </a:r>
          </a:p>
          <a:p>
            <a:pPr>
              <a:buNone/>
            </a:pPr>
            <a:r>
              <a:rPr lang="ru-RU" dirty="0" smtClean="0"/>
              <a:t>Смеемся мы с утра. </a:t>
            </a:r>
          </a:p>
          <a:p>
            <a:pPr>
              <a:buNone/>
            </a:pPr>
            <a:r>
              <a:rPr lang="ru-RU" dirty="0" smtClean="0"/>
              <a:t>Но вот пришло мгновенье,</a:t>
            </a:r>
          </a:p>
          <a:p>
            <a:pPr>
              <a:buNone/>
            </a:pPr>
            <a:r>
              <a:rPr lang="ru-RU" dirty="0" smtClean="0"/>
              <a:t>Серьезным быть пора.</a:t>
            </a:r>
          </a:p>
          <a:p>
            <a:pPr>
              <a:buNone/>
            </a:pPr>
            <a:r>
              <a:rPr lang="ru-RU" dirty="0" smtClean="0"/>
              <a:t>Глазки прикрыли, ручки сложили, </a:t>
            </a:r>
          </a:p>
          <a:p>
            <a:pPr>
              <a:buNone/>
            </a:pPr>
            <a:r>
              <a:rPr lang="ru-RU" dirty="0" smtClean="0"/>
              <a:t>Головки опустили, ротик закрыли. </a:t>
            </a:r>
          </a:p>
          <a:p>
            <a:pPr>
              <a:buNone/>
            </a:pPr>
            <a:r>
              <a:rPr lang="ru-RU" dirty="0" smtClean="0"/>
              <a:t>И затихли на минутку, </a:t>
            </a:r>
          </a:p>
          <a:p>
            <a:pPr>
              <a:buNone/>
            </a:pPr>
            <a:r>
              <a:rPr lang="ru-RU" dirty="0" smtClean="0"/>
              <a:t>Чтоб не слышать даже шутку,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Чтоб не видеть никого, а </a:t>
            </a:r>
          </a:p>
          <a:p>
            <a:pPr>
              <a:buNone/>
            </a:pPr>
            <a:r>
              <a:rPr lang="ru-RU" dirty="0" smtClean="0"/>
              <a:t>А себя лишь одного!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0012-005-Fizkultminutk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642918"/>
            <a:ext cx="2390783" cy="292004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2</a:t>
            </a:r>
            <a:endParaRPr lang="ru-RU" dirty="0" smtClean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600200"/>
            <a:ext cx="568643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91072 : (876 – 872)</a:t>
            </a:r>
            <a:r>
              <a:rPr lang="ru-RU" baseline="30000" dirty="0" smtClean="0"/>
              <a:t>3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876 – 872 = 4</a:t>
            </a:r>
          </a:p>
          <a:p>
            <a:pPr>
              <a:buNone/>
            </a:pPr>
            <a:r>
              <a:rPr lang="ru-RU" dirty="0" smtClean="0"/>
              <a:t>2) 4</a:t>
            </a:r>
            <a:r>
              <a:rPr lang="ru-RU" baseline="30000" dirty="0" smtClean="0"/>
              <a:t>3</a:t>
            </a:r>
            <a:r>
              <a:rPr lang="ru-RU" dirty="0" smtClean="0"/>
              <a:t> = 64</a:t>
            </a:r>
          </a:p>
          <a:p>
            <a:pPr>
              <a:buNone/>
            </a:pPr>
            <a:r>
              <a:rPr lang="ru-RU" dirty="0" smtClean="0"/>
              <a:t>3) 91072 : 64 = </a:t>
            </a:r>
            <a:r>
              <a:rPr lang="ru-RU" dirty="0" smtClean="0"/>
              <a:t>1423</a:t>
            </a:r>
          </a:p>
          <a:p>
            <a:pPr>
              <a:buNone/>
            </a:pPr>
            <a:r>
              <a:rPr lang="ru-RU" dirty="0" smtClean="0"/>
              <a:t>Ответ</a:t>
            </a:r>
            <a:r>
              <a:rPr lang="ru-RU" dirty="0" smtClean="0"/>
              <a:t>: 1423</a:t>
            </a:r>
          </a:p>
          <a:p>
            <a:endParaRPr lang="ru-RU" dirty="0"/>
          </a:p>
        </p:txBody>
      </p:sp>
      <p:pic>
        <p:nvPicPr>
          <p:cNvPr id="4" name="Рисунок 3" descr="0025e8-00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214686"/>
            <a:ext cx="3209925" cy="33337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/>
            </a:r>
            <a:br>
              <a:rPr lang="ru-RU" b="1" i="1" dirty="0" smtClean="0">
                <a:solidFill>
                  <a:srgbClr val="008000"/>
                </a:solidFill>
              </a:rPr>
            </a:br>
            <a:r>
              <a:rPr lang="ru-RU" b="1" i="1" dirty="0" smtClean="0">
                <a:solidFill>
                  <a:srgbClr val="008000"/>
                </a:solidFill>
              </a:rPr>
              <a:t>№ 3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>
                <a:solidFill>
                  <a:srgbClr val="008000"/>
                </a:solidFill>
              </a:rPr>
              <a:t>Решите уравнение</a:t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61473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</a:t>
            </a:r>
            <a:r>
              <a:rPr lang="ru-RU" i="1" dirty="0" err="1" smtClean="0"/>
              <a:t>х</a:t>
            </a:r>
            <a:r>
              <a:rPr lang="ru-RU" dirty="0" smtClean="0"/>
              <a:t> · 53 = 636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636 : 53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i="1" dirty="0" smtClean="0"/>
              <a:t> </a:t>
            </a:r>
            <a:r>
              <a:rPr lang="ru-RU" dirty="0" smtClean="0"/>
              <a:t>= 12</a:t>
            </a:r>
          </a:p>
          <a:p>
            <a:pPr>
              <a:buNone/>
            </a:pPr>
            <a:r>
              <a:rPr lang="ru-RU" dirty="0" smtClean="0"/>
              <a:t>Ответ: 12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071934" y="1643050"/>
            <a:ext cx="361473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37 = 46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37 · 46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1702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1702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0025e8-00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1" y="4025848"/>
            <a:ext cx="2428892" cy="2522588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4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Найдите куб суммы числе 4 и 5</a:t>
            </a:r>
          </a:p>
          <a:p>
            <a:pPr>
              <a:buNone/>
            </a:pPr>
            <a:r>
              <a:rPr lang="ru-RU" dirty="0" smtClean="0"/>
              <a:t>(4 + 5)</a:t>
            </a:r>
            <a:r>
              <a:rPr lang="ru-RU" baseline="30000" dirty="0" smtClean="0"/>
              <a:t>3</a:t>
            </a:r>
            <a:r>
              <a:rPr lang="ru-RU" dirty="0" smtClean="0"/>
              <a:t> = 9</a:t>
            </a:r>
            <a:r>
              <a:rPr lang="ru-RU" baseline="30000" dirty="0" smtClean="0"/>
              <a:t>3</a:t>
            </a:r>
            <a:r>
              <a:rPr lang="ru-RU" dirty="0" smtClean="0"/>
              <a:t> = 729</a:t>
            </a:r>
          </a:p>
          <a:p>
            <a:pPr>
              <a:buNone/>
            </a:pPr>
            <a:r>
              <a:rPr lang="ru-RU" dirty="0" smtClean="0"/>
              <a:t>Ответ: 729</a:t>
            </a:r>
          </a:p>
          <a:p>
            <a:pPr>
              <a:buNone/>
            </a:pPr>
            <a:r>
              <a:rPr lang="ru-RU" b="1" i="1" dirty="0" smtClean="0"/>
              <a:t>№ 5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Найдите сумму кубов чисел 8 и 3 </a:t>
            </a:r>
          </a:p>
          <a:p>
            <a:pPr>
              <a:buNone/>
            </a:pPr>
            <a:r>
              <a:rPr lang="ru-RU" dirty="0" smtClean="0"/>
              <a:t>8</a:t>
            </a:r>
            <a:r>
              <a:rPr lang="ru-RU" baseline="30000" dirty="0" smtClean="0"/>
              <a:t>3</a:t>
            </a:r>
            <a:r>
              <a:rPr lang="ru-RU" dirty="0" smtClean="0"/>
              <a:t> + 3</a:t>
            </a:r>
            <a:r>
              <a:rPr lang="ru-RU" baseline="30000" dirty="0" smtClean="0"/>
              <a:t>3</a:t>
            </a:r>
            <a:r>
              <a:rPr lang="ru-RU" dirty="0" smtClean="0"/>
              <a:t> = 512 + 27 = 539</a:t>
            </a:r>
          </a:p>
          <a:p>
            <a:pPr>
              <a:buNone/>
            </a:pPr>
            <a:r>
              <a:rPr lang="ru-RU" dirty="0" smtClean="0"/>
              <a:t>Ответ: 539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025e8-00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4572008"/>
            <a:ext cx="1971802" cy="2047866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52</TotalTime>
  <Words>551</Words>
  <Application>Microsoft Office PowerPoint</Application>
  <PresentationFormat>Экран (4:3)</PresentationFormat>
  <Paragraphs>113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математика</vt:lpstr>
      <vt:lpstr>Математика 5</vt:lpstr>
      <vt:lpstr>Проверь себя</vt:lpstr>
      <vt:lpstr>Устный счет</vt:lpstr>
      <vt:lpstr>№ 1</vt:lpstr>
      <vt:lpstr> № 2 </vt:lpstr>
      <vt:lpstr>Физминутка</vt:lpstr>
      <vt:lpstr>№ 2</vt:lpstr>
      <vt:lpstr> № 3 Решите уравнение </vt:lpstr>
      <vt:lpstr>Слайд 9</vt:lpstr>
      <vt:lpstr> № 208 (а) </vt:lpstr>
      <vt:lpstr>Слайд 11</vt:lpstr>
      <vt:lpstr>Оцените свою работа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15</cp:revision>
  <dcterms:created xsi:type="dcterms:W3CDTF">2014-11-14T20:11:12Z</dcterms:created>
  <dcterms:modified xsi:type="dcterms:W3CDTF">2020-03-15T19:06:44Z</dcterms:modified>
</cp:coreProperties>
</file>