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4" r:id="rId14"/>
  </p:sldIdLst>
  <p:sldSz cx="9144000" cy="6858000" type="screen4x3"/>
  <p:notesSz cx="6858000" cy="9144000"/>
  <p:custDataLst>
    <p:tags r:id="rId15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8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426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894" y="5157192"/>
            <a:ext cx="1862137" cy="186213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DD44B-6850-414F-88CD-EF0D34AE8D3D}" type="datetimeFigureOut">
              <a:rPr lang="ru-RU"/>
              <a:pPr>
                <a:defRPr/>
              </a:pPr>
              <a:t>07.03.2020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9FCDD-7B86-4720-BBDF-3B99B13D2F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765527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D8503-F3BE-414A-A947-0DB6355A521B}" type="datetimeFigureOut">
              <a:rPr lang="ru-RU"/>
              <a:pPr>
                <a:defRPr/>
              </a:pPr>
              <a:t>07.03.2020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EC5CF-C41E-4AC7-AB8B-51D8DC1FD5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97186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DC14B-8FED-42D2-BE9B-455653C8F752}" type="datetimeFigureOut">
              <a:rPr lang="ru-RU"/>
              <a:pPr>
                <a:defRPr/>
              </a:pPr>
              <a:t>07.03.2020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F7472-9013-4D43-89E0-9CD239544C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25013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pattFill prst="pct6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79512" y="188640"/>
            <a:ext cx="8784976" cy="648838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4437063"/>
            <a:ext cx="1570037" cy="223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41B85-232E-4A7B-9252-1D97C2FA5581}" type="datetimeFigureOut">
              <a:rPr lang="ru-RU"/>
              <a:pPr>
                <a:defRPr/>
              </a:pPr>
              <a:t>07.03.2020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421F2-D47A-4AED-A314-18735FED2F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3892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AD660-9249-4EB1-BEA9-6B6A654CDD92}" type="datetimeFigureOut">
              <a:rPr lang="ru-RU"/>
              <a:pPr>
                <a:defRPr/>
              </a:pPr>
              <a:t>07.03.2020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92A39-B451-4317-8ABA-E4C7F00FF1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58977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6E44E-C40D-4370-A97F-A02AA84376CA}" type="datetimeFigureOut">
              <a:rPr lang="ru-RU"/>
              <a:pPr>
                <a:defRPr/>
              </a:pPr>
              <a:t>07.03.2020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60CA1-30F8-46C4-97E3-C1907B82EE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98539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E6788-F61E-44D7-AE26-DEA0E0652A64}" type="datetimeFigureOut">
              <a:rPr lang="ru-RU"/>
              <a:pPr>
                <a:defRPr/>
              </a:pPr>
              <a:t>07.03.2020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D21A0-FB70-48D9-81F4-8C5D6DEE88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55001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5B111-EC2A-48BD-A6DE-EA71B9CCDFB4}" type="datetimeFigureOut">
              <a:rPr lang="ru-RU"/>
              <a:pPr>
                <a:defRPr/>
              </a:pPr>
              <a:t>07.03.2020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2D7C3-1806-44CC-BC0C-E1766E464D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67317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62B3C-24A7-4906-BF7E-9B8FC3F4D801}" type="datetimeFigureOut">
              <a:rPr lang="ru-RU"/>
              <a:pPr>
                <a:defRPr/>
              </a:pPr>
              <a:t>07.03.2020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9C511-9508-4190-A5CB-7C40646E34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23492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F98BA-22FE-4C5D-A9FD-4A3D3A50E5A5}" type="datetimeFigureOut">
              <a:rPr lang="ru-RU"/>
              <a:pPr>
                <a:defRPr/>
              </a:pPr>
              <a:t>07.03.2020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B7B82-4DB2-4493-9FB4-4B047C10D0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70346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69A8D-9A70-4F33-8571-BE19775B4891}" type="datetimeFigureOut">
              <a:rPr lang="ru-RU"/>
              <a:pPr>
                <a:defRPr/>
              </a:pPr>
              <a:t>07.03.2020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7778E-F388-4C97-99DE-824865C777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90136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010BE9-580D-4A5F-AACB-A57A30605153}" type="datetimeFigureOut">
              <a:rPr lang="ru-RU"/>
              <a:pPr>
                <a:defRPr/>
              </a:pPr>
              <a:t>07.03.2020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0D43094-06FC-4819-BC25-B46334A992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>
          <a:xfrm>
            <a:off x="714348" y="928670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Математика 5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00232" y="2143116"/>
            <a:ext cx="5214974" cy="864096"/>
          </a:xfrm>
        </p:spPr>
        <p:txBody>
          <a:bodyPr rtlCol="0">
            <a:normAutofit fontScale="85000" lnSpcReduction="10000"/>
          </a:bodyPr>
          <a:lstStyle/>
          <a:p>
            <a:pPr>
              <a:defRPr/>
            </a:pPr>
            <a:r>
              <a:rPr lang="ru-RU" b="1" dirty="0" smtClean="0">
                <a:solidFill>
                  <a:srgbClr val="008000"/>
                </a:solidFill>
              </a:rPr>
              <a:t>Решение текстовых задач с помощью сложения и вычитания</a:t>
            </a:r>
            <a:endParaRPr lang="ru-RU" b="1" dirty="0">
              <a:solidFill>
                <a:srgbClr val="008000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№ </a:t>
            </a:r>
            <a:r>
              <a:rPr lang="ru-RU" b="1" i="1" dirty="0" smtClean="0"/>
              <a:t>4</a:t>
            </a:r>
            <a:r>
              <a:rPr lang="ru-RU" dirty="0" smtClean="0"/>
              <a:t> Решите задачу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786478"/>
          </a:xfrm>
        </p:spPr>
        <p:txBody>
          <a:bodyPr/>
          <a:lstStyle/>
          <a:p>
            <a:pPr>
              <a:spcBef>
                <a:spcPts val="0"/>
              </a:spcBef>
              <a:buNone/>
            </a:pPr>
            <a:r>
              <a:rPr lang="ru-RU" dirty="0" smtClean="0"/>
              <a:t>    В </a:t>
            </a:r>
            <a:r>
              <a:rPr lang="ru-RU" dirty="0" smtClean="0"/>
              <a:t>первый день туристы прошли 28 км, во второй – на 3 км меньше, чем в первый, а в третий день они проехали на поезде в 4 раза больше, чем за первые два дня прошли пешком. Сколько километров туристы преодолели за эти три дня?</a:t>
            </a:r>
          </a:p>
          <a:p>
            <a:pPr>
              <a:spcBef>
                <a:spcPts val="0"/>
              </a:spcBef>
              <a:buNone/>
            </a:pPr>
            <a:r>
              <a:rPr lang="ru-RU" sz="2800" dirty="0" smtClean="0"/>
              <a:t>Решение</a:t>
            </a:r>
          </a:p>
          <a:p>
            <a:pPr>
              <a:spcBef>
                <a:spcPts val="0"/>
              </a:spcBef>
              <a:buNone/>
            </a:pPr>
            <a:r>
              <a:rPr lang="ru-RU" sz="2800" dirty="0" smtClean="0"/>
              <a:t>1) 28 – 3 = 25 (км) – во второй день</a:t>
            </a:r>
          </a:p>
          <a:p>
            <a:pPr>
              <a:spcBef>
                <a:spcPts val="0"/>
              </a:spcBef>
              <a:buNone/>
            </a:pPr>
            <a:r>
              <a:rPr lang="ru-RU" sz="2800" dirty="0" smtClean="0"/>
              <a:t>2) 28 + 25 = 53 (км) – за первый и второй день </a:t>
            </a:r>
          </a:p>
          <a:p>
            <a:pPr>
              <a:spcBef>
                <a:spcPts val="0"/>
              </a:spcBef>
              <a:buNone/>
            </a:pPr>
            <a:r>
              <a:rPr lang="ru-RU" sz="2800" dirty="0" smtClean="0"/>
              <a:t>3) 53 ∙ 4 = 212 (км) – в третий день</a:t>
            </a:r>
          </a:p>
          <a:p>
            <a:pPr>
              <a:spcBef>
                <a:spcPts val="0"/>
              </a:spcBef>
              <a:buNone/>
            </a:pPr>
            <a:r>
              <a:rPr lang="ru-RU" sz="2800" dirty="0" smtClean="0"/>
              <a:t>4) 28 + 25 + 212 = 265 (км) – всего</a:t>
            </a:r>
          </a:p>
          <a:p>
            <a:pPr>
              <a:spcBef>
                <a:spcPts val="0"/>
              </a:spcBef>
              <a:buNone/>
            </a:pPr>
            <a:r>
              <a:rPr lang="ru-RU" sz="2800" dirty="0" smtClean="0"/>
              <a:t>Ответ: 265</a:t>
            </a:r>
          </a:p>
          <a:p>
            <a:pPr>
              <a:spcBef>
                <a:spcPts val="0"/>
              </a:spcBef>
              <a:buNone/>
            </a:pPr>
            <a:endParaRPr lang="ru-RU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№ 5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Замените </a:t>
            </a:r>
            <a:r>
              <a:rPr lang="ru-RU" dirty="0" smtClean="0"/>
              <a:t>звездочки цифрами так, чтобы вычисления столбиком были верными</a:t>
            </a:r>
            <a:r>
              <a:rPr lang="ru-RU" dirty="0" smtClean="0"/>
              <a:t>: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Ответ: 10081 </a:t>
            </a:r>
            <a:r>
              <a:rPr lang="ru-RU" dirty="0" smtClean="0"/>
              <a:t>– 9988 = 93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print"/>
          <a:srcRect t="84152"/>
          <a:stretch/>
        </p:blipFill>
        <p:spPr bwMode="auto">
          <a:xfrm>
            <a:off x="285720" y="2714620"/>
            <a:ext cx="8572559" cy="14287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8000"/>
                </a:solidFill>
              </a:rPr>
              <a:t>Оцените свою работу</a:t>
            </a:r>
            <a:endParaRPr lang="ru-RU" dirty="0">
              <a:solidFill>
                <a:srgbClr val="00800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428736"/>
            <a:ext cx="1643074" cy="1714512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928926" y="2428868"/>
            <a:ext cx="2428892" cy="1857388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 rotWithShape="1">
          <a:blip r:embed="rId4" cstate="print"/>
          <a:srcRect t="8000"/>
          <a:stretch/>
        </p:blipFill>
        <p:spPr bwMode="auto">
          <a:xfrm>
            <a:off x="5786446" y="3929066"/>
            <a:ext cx="1857388" cy="17145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57158" y="3357562"/>
            <a:ext cx="2071702" cy="50006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Я все понял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643174" y="4429132"/>
            <a:ext cx="3000396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У меня возникли затруднения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715008" y="5786454"/>
            <a:ext cx="2071702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Я ничего не понял</a:t>
            </a:r>
            <a:endParaRPr lang="ru-RU" sz="2400" b="1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8000"/>
                </a:solidFill>
              </a:rPr>
              <a:t>Домашнее задание</a:t>
            </a:r>
            <a:endParaRPr lang="ru-RU" dirty="0">
              <a:solidFill>
                <a:srgbClr val="008000"/>
              </a:solidFill>
            </a:endParaRPr>
          </a:p>
        </p:txBody>
      </p:sp>
      <p:pic>
        <p:nvPicPr>
          <p:cNvPr id="4" name="Содержимое 3" descr="Screenshot_18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1214423"/>
            <a:ext cx="7529031" cy="4500594"/>
          </a:xfrm>
        </p:spPr>
      </p:pic>
      <p:pic>
        <p:nvPicPr>
          <p:cNvPr id="5" name="Рисунок 4" descr="601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5214949"/>
            <a:ext cx="2214578" cy="1328747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dirty="0" smtClean="0">
                <a:solidFill>
                  <a:srgbClr val="008000"/>
                </a:solidFill>
              </a:rPr>
              <a:t>Проверь себя</a:t>
            </a:r>
            <a:endParaRPr lang="ru-RU" dirty="0">
              <a:solidFill>
                <a:srgbClr val="008000"/>
              </a:solidFill>
            </a:endParaRPr>
          </a:p>
        </p:txBody>
      </p:sp>
      <p:pic>
        <p:nvPicPr>
          <p:cNvPr id="4" name="Содержимое 3" descr="Screenshot_15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1142984"/>
            <a:ext cx="8058431" cy="2071702"/>
          </a:xfrm>
        </p:spPr>
      </p:pic>
      <p:pic>
        <p:nvPicPr>
          <p:cNvPr id="5" name="Рисунок 4" descr="Exclamation-mark-2605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00298" y="3786190"/>
            <a:ext cx="3214710" cy="2215178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ru-RU" dirty="0" smtClean="0">
                <a:solidFill>
                  <a:srgbClr val="008000"/>
                </a:solidFill>
              </a:rPr>
              <a:t>Проверь себя</a:t>
            </a:r>
            <a:endParaRPr lang="ru-RU" dirty="0"/>
          </a:p>
        </p:txBody>
      </p:sp>
      <p:pic>
        <p:nvPicPr>
          <p:cNvPr id="4" name="Содержимое 3" descr="Screenshot_16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1285860"/>
            <a:ext cx="8578452" cy="2286016"/>
          </a:xfrm>
        </p:spPr>
      </p:pic>
      <p:pic>
        <p:nvPicPr>
          <p:cNvPr id="5" name="Рисунок 4" descr="Exclamation-mark-2605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00298" y="3786190"/>
            <a:ext cx="3214710" cy="2215178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8000"/>
                </a:solidFill>
              </a:rPr>
              <a:t>Проверь себя</a:t>
            </a:r>
            <a:endParaRPr lang="ru-RU" dirty="0"/>
          </a:p>
        </p:txBody>
      </p:sp>
      <p:pic>
        <p:nvPicPr>
          <p:cNvPr id="4" name="Содержимое 3" descr="Screenshot_17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3" y="1428736"/>
            <a:ext cx="7875631" cy="2071702"/>
          </a:xfrm>
        </p:spPr>
      </p:pic>
      <p:pic>
        <p:nvPicPr>
          <p:cNvPr id="5" name="Рисунок 4" descr="Exclamation-mark-2605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00298" y="3786190"/>
            <a:ext cx="3214710" cy="2215178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/>
          <a:lstStyle/>
          <a:p>
            <a:r>
              <a:rPr lang="ru-RU" dirty="0" smtClean="0">
                <a:solidFill>
                  <a:srgbClr val="008000"/>
                </a:solidFill>
              </a:rPr>
              <a:t>Устный счет</a:t>
            </a: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1142984"/>
            <a:ext cx="2143140" cy="642942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100 : 50 </a:t>
            </a:r>
            <a:endParaRPr lang="ru-RU" sz="4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71868" y="1142984"/>
            <a:ext cx="2143140" cy="642942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100 : 1 </a:t>
            </a:r>
            <a:endParaRPr lang="ru-RU" sz="4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2143116"/>
            <a:ext cx="2143140" cy="642942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100 : 10 </a:t>
            </a:r>
            <a:endParaRPr lang="ru-RU" sz="4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143372" y="5429264"/>
            <a:ext cx="2714644" cy="642942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510 – 280 </a:t>
            </a:r>
            <a:endParaRPr lang="ru-RU" sz="4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571868" y="2143116"/>
            <a:ext cx="2143140" cy="642942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100 : 25 </a:t>
            </a:r>
            <a:endParaRPr lang="ru-RU" sz="4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71472" y="3214686"/>
            <a:ext cx="2143140" cy="642942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100 : 20 </a:t>
            </a:r>
            <a:endParaRPr lang="ru-RU" sz="4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571868" y="3214686"/>
            <a:ext cx="2143140" cy="642942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100 </a:t>
            </a:r>
            <a:r>
              <a:rPr lang="ru-RU" sz="4000" dirty="0" smtClean="0"/>
              <a:t>: 4</a:t>
            </a:r>
            <a:endParaRPr lang="ru-RU" sz="40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71472" y="4214818"/>
            <a:ext cx="2143140" cy="642942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40 + 70</a:t>
            </a:r>
            <a:endParaRPr lang="ru-RU" sz="40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142976" y="5429264"/>
            <a:ext cx="2143140" cy="642942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140 – 80 </a:t>
            </a:r>
            <a:endParaRPr lang="ru-RU" sz="40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571868" y="4286256"/>
            <a:ext cx="2143140" cy="642942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80 – 70 </a:t>
            </a:r>
            <a:endParaRPr lang="ru-RU" sz="40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429388" y="3214686"/>
            <a:ext cx="2143140" cy="642942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20 + 40</a:t>
            </a:r>
            <a:endParaRPr lang="ru-RU" sz="40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429388" y="2143116"/>
            <a:ext cx="2143140" cy="642942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100 : 100</a:t>
            </a:r>
            <a:endParaRPr lang="ru-RU" sz="40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429388" y="1142984"/>
            <a:ext cx="2143140" cy="642942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100 : 5</a:t>
            </a:r>
            <a:endParaRPr lang="ru-RU" sz="40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8000"/>
                </a:solidFill>
              </a:rPr>
              <a:t>№ 1</a:t>
            </a:r>
            <a:r>
              <a:rPr lang="ru-RU" dirty="0" smtClean="0">
                <a:solidFill>
                  <a:srgbClr val="008000"/>
                </a:solidFill>
              </a:rPr>
              <a:t> Сравните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42928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а</a:t>
            </a:r>
            <a:r>
              <a:rPr lang="ru-RU" dirty="0" smtClean="0"/>
              <a:t>) 20000 и 19999</a:t>
            </a:r>
          </a:p>
          <a:p>
            <a:pPr>
              <a:buNone/>
            </a:pPr>
            <a:r>
              <a:rPr lang="ru-RU" dirty="0" smtClean="0"/>
              <a:t>20000 </a:t>
            </a:r>
            <a:r>
              <a:rPr lang="ru-RU" dirty="0" smtClean="0"/>
              <a:t>&gt; 19999</a:t>
            </a:r>
          </a:p>
          <a:p>
            <a:pPr>
              <a:buNone/>
            </a:pPr>
            <a:r>
              <a:rPr lang="ru-RU" dirty="0" smtClean="0"/>
              <a:t>Ответ: 20000 &gt; 19999</a:t>
            </a:r>
          </a:p>
          <a:p>
            <a:pPr>
              <a:buNone/>
            </a:pPr>
            <a:r>
              <a:rPr lang="ru-RU" dirty="0" smtClean="0"/>
              <a:t>б) 1536819 и 1536819</a:t>
            </a:r>
          </a:p>
          <a:p>
            <a:pPr>
              <a:buNone/>
            </a:pPr>
            <a:r>
              <a:rPr lang="ru-RU" dirty="0" smtClean="0"/>
              <a:t>1536819 = 1536819</a:t>
            </a:r>
          </a:p>
          <a:p>
            <a:pPr>
              <a:buNone/>
            </a:pPr>
            <a:r>
              <a:rPr lang="ru-RU" dirty="0" smtClean="0"/>
              <a:t>Ответ: 1536819 = 1536819</a:t>
            </a:r>
          </a:p>
          <a:p>
            <a:pPr>
              <a:buNone/>
            </a:pPr>
            <a:r>
              <a:rPr lang="ru-RU" dirty="0" smtClean="0"/>
              <a:t>в) 588711 </a:t>
            </a:r>
            <a:r>
              <a:rPr lang="ru-RU" dirty="0" smtClean="0"/>
              <a:t>и 588811</a:t>
            </a:r>
          </a:p>
          <a:p>
            <a:pPr>
              <a:buNone/>
            </a:pPr>
            <a:r>
              <a:rPr lang="ru-RU" dirty="0" smtClean="0"/>
              <a:t>588711 &lt; 588811</a:t>
            </a:r>
          </a:p>
          <a:p>
            <a:pPr>
              <a:buNone/>
            </a:pPr>
            <a:r>
              <a:rPr lang="ru-RU" dirty="0" smtClean="0"/>
              <a:t>Ответ: 588711 &lt; 588811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>
                <a:solidFill>
                  <a:srgbClr val="008000"/>
                </a:solidFill>
              </a:rPr>
              <a:t>№ </a:t>
            </a:r>
            <a:r>
              <a:rPr lang="ru-RU" b="1" i="1" dirty="0" smtClean="0">
                <a:solidFill>
                  <a:srgbClr val="008000"/>
                </a:solidFill>
              </a:rPr>
              <a:t>2</a:t>
            </a:r>
            <a:r>
              <a:rPr lang="ru-RU" dirty="0" smtClean="0">
                <a:solidFill>
                  <a:srgbClr val="008000"/>
                </a:solidFill>
              </a:rPr>
              <a:t> Вычислите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а</a:t>
            </a:r>
            <a:r>
              <a:rPr lang="ru-RU" dirty="0" smtClean="0"/>
              <a:t>) 62932 + 18798 </a:t>
            </a:r>
          </a:p>
          <a:p>
            <a:pPr>
              <a:buNone/>
            </a:pPr>
            <a:r>
              <a:rPr lang="ru-RU" dirty="0" smtClean="0"/>
              <a:t>Ответ: 81730</a:t>
            </a:r>
          </a:p>
          <a:p>
            <a:pPr>
              <a:buNone/>
            </a:pPr>
            <a:r>
              <a:rPr lang="ru-RU" dirty="0" smtClean="0"/>
              <a:t>б) 83521 – </a:t>
            </a:r>
            <a:r>
              <a:rPr lang="ru-RU" dirty="0" smtClean="0"/>
              <a:t>78973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Ответ: 4548 </a:t>
            </a:r>
          </a:p>
          <a:p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>
                <a:solidFill>
                  <a:srgbClr val="008000"/>
                </a:solidFill>
              </a:rPr>
              <a:t>№ </a:t>
            </a:r>
            <a:r>
              <a:rPr lang="ru-RU" b="1" i="1" dirty="0" smtClean="0">
                <a:solidFill>
                  <a:srgbClr val="008000"/>
                </a:solidFill>
              </a:rPr>
              <a:t>3</a:t>
            </a:r>
            <a:r>
              <a:rPr lang="ru-RU" dirty="0" smtClean="0">
                <a:solidFill>
                  <a:srgbClr val="008000"/>
                </a:solidFill>
              </a:rPr>
              <a:t> Вычислите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а</a:t>
            </a:r>
            <a:r>
              <a:rPr lang="ru-RU" dirty="0" smtClean="0"/>
              <a:t>) 51 + 902 + 49 =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= (</a:t>
            </a:r>
            <a:r>
              <a:rPr lang="ru-RU" dirty="0" smtClean="0"/>
              <a:t>51 + 49) + 902 = 100 + 902 = 1002</a:t>
            </a:r>
          </a:p>
          <a:p>
            <a:pPr>
              <a:buNone/>
            </a:pPr>
            <a:r>
              <a:rPr lang="ru-RU" dirty="0" smtClean="0"/>
              <a:t>Ответ: 1002  </a:t>
            </a:r>
          </a:p>
          <a:p>
            <a:pPr>
              <a:buNone/>
            </a:pPr>
            <a:r>
              <a:rPr lang="ru-RU" dirty="0" smtClean="0"/>
              <a:t>б) 8 ∙ 397 ∙ 125 =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= (</a:t>
            </a:r>
            <a:r>
              <a:rPr lang="ru-RU" dirty="0" smtClean="0"/>
              <a:t>8 ∙ 125) ∙ 397 = 1000 ∙ 397 = 397000</a:t>
            </a:r>
          </a:p>
          <a:p>
            <a:pPr>
              <a:buNone/>
            </a:pPr>
            <a:r>
              <a:rPr lang="ru-RU" dirty="0" smtClean="0"/>
              <a:t>Ответ: 397000 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/>
          <a:lstStyle/>
          <a:p>
            <a:r>
              <a:rPr lang="ru-RU" dirty="0" smtClean="0">
                <a:solidFill>
                  <a:srgbClr val="008000"/>
                </a:solidFill>
              </a:rPr>
              <a:t>Физкультминутка</a:t>
            </a: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928670"/>
            <a:ext cx="8401080" cy="571504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Нам радостно, нам весело! </a:t>
            </a:r>
          </a:p>
          <a:p>
            <a:pPr>
              <a:buNone/>
            </a:pPr>
            <a:r>
              <a:rPr lang="ru-RU" dirty="0" smtClean="0"/>
              <a:t>Смеемся мы с утра. </a:t>
            </a:r>
          </a:p>
          <a:p>
            <a:pPr>
              <a:buNone/>
            </a:pPr>
            <a:r>
              <a:rPr lang="ru-RU" dirty="0" smtClean="0"/>
              <a:t>Но вот пришло мгновенье,</a:t>
            </a:r>
          </a:p>
          <a:p>
            <a:pPr>
              <a:buNone/>
            </a:pPr>
            <a:r>
              <a:rPr lang="ru-RU" dirty="0" smtClean="0"/>
              <a:t>Серьезным быть пора.</a:t>
            </a:r>
          </a:p>
          <a:p>
            <a:pPr>
              <a:buNone/>
            </a:pPr>
            <a:r>
              <a:rPr lang="ru-RU" dirty="0" smtClean="0"/>
              <a:t>Глазки прикрыли, ручки сложили, </a:t>
            </a:r>
          </a:p>
          <a:p>
            <a:pPr>
              <a:buNone/>
            </a:pPr>
            <a:r>
              <a:rPr lang="ru-RU" dirty="0" smtClean="0"/>
              <a:t>Головки опустили, ротик закрыли. </a:t>
            </a:r>
          </a:p>
          <a:p>
            <a:pPr>
              <a:buNone/>
            </a:pPr>
            <a:r>
              <a:rPr lang="ru-RU" dirty="0" smtClean="0"/>
              <a:t>И затихли на минутку, </a:t>
            </a:r>
          </a:p>
          <a:p>
            <a:pPr>
              <a:buNone/>
            </a:pPr>
            <a:r>
              <a:rPr lang="ru-RU" dirty="0" smtClean="0"/>
              <a:t>Чтоб не слышать даже шутку, </a:t>
            </a:r>
          </a:p>
          <a:p>
            <a:pPr>
              <a:buNone/>
            </a:pPr>
            <a:r>
              <a:rPr lang="ru-RU" dirty="0" smtClean="0"/>
              <a:t>Чтоб не видеть никого, </a:t>
            </a:r>
          </a:p>
          <a:p>
            <a:pPr>
              <a:buNone/>
            </a:pPr>
            <a:r>
              <a:rPr lang="ru-RU" dirty="0" smtClean="0"/>
              <a:t>А себя лишь одного!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4346662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6380" y="1000108"/>
            <a:ext cx="3333750" cy="30480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83a1b692d88cf15b151893e2f43bd68e62573b7"/>
</p:tagLst>
</file>

<file path=ppt/theme/theme1.xml><?xml version="1.0" encoding="utf-8"?>
<a:theme xmlns:a="http://schemas.openxmlformats.org/drawingml/2006/main" name="математи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математика</Template>
  <TotalTime>65</TotalTime>
  <Words>322</Words>
  <Application>Microsoft Office PowerPoint</Application>
  <PresentationFormat>Экран (4:3)</PresentationFormat>
  <Paragraphs>72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математика</vt:lpstr>
      <vt:lpstr>Математика 5</vt:lpstr>
      <vt:lpstr>Проверь себя</vt:lpstr>
      <vt:lpstr>Проверь себя</vt:lpstr>
      <vt:lpstr>Проверь себя</vt:lpstr>
      <vt:lpstr>Устный счет</vt:lpstr>
      <vt:lpstr>№ 1 Сравните </vt:lpstr>
      <vt:lpstr> № 2 Вычислите </vt:lpstr>
      <vt:lpstr> № 3 Вычислите </vt:lpstr>
      <vt:lpstr>Физкультминутка</vt:lpstr>
      <vt:lpstr> № 4 Решите задачу </vt:lpstr>
      <vt:lpstr>№ 5</vt:lpstr>
      <vt:lpstr>Оцените свою работу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 5</dc:title>
  <dc:creator>Ольга Михайловна</dc:creator>
  <cp:lastModifiedBy>МАРИНА МАРИНА</cp:lastModifiedBy>
  <cp:revision>18</cp:revision>
  <dcterms:created xsi:type="dcterms:W3CDTF">2014-11-14T20:11:12Z</dcterms:created>
  <dcterms:modified xsi:type="dcterms:W3CDTF">2020-03-07T17:39:58Z</dcterms:modified>
</cp:coreProperties>
</file>