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014" y="570637"/>
            <a:ext cx="90073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/>
              <a:t>СОФЬЯ КОВАЛЕВСКАЯ </a:t>
            </a:r>
            <a:r>
              <a:rPr lang="ru-RU" sz="5400" b="1" dirty="0" smtClean="0"/>
              <a:t>–</a:t>
            </a:r>
          </a:p>
          <a:p>
            <a:r>
              <a:rPr lang="ru-RU" sz="5400" b="1" dirty="0" smtClean="0"/>
              <a:t> </a:t>
            </a:r>
            <a:r>
              <a:rPr lang="ru-RU" sz="5400" b="1" dirty="0"/>
              <a:t>КОРОЛЕВА МАТЕМАТИКИ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95" y="2434550"/>
            <a:ext cx="4201047" cy="4083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924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2104" y="438412"/>
            <a:ext cx="5427749" cy="58099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В Германии Софья планирует поступать в университет для серьезного изучения математики. Однако в университет, да еще и на факультет математики женщин не допускали. Но C.B. Ковалевская была настойчива и добилась встречи с профессором Карлом </a:t>
            </a:r>
            <a:r>
              <a:rPr lang="ru-RU" sz="2800" b="1" dirty="0" smtClean="0"/>
              <a:t>Вейерштрассом</a:t>
            </a:r>
            <a:r>
              <a:rPr lang="ru-RU" sz="2800" b="1" dirty="0"/>
              <a:t>.</a:t>
            </a:r>
          </a:p>
          <a:p>
            <a:pPr marL="0" indent="0" algn="just">
              <a:buNone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2" y="571500"/>
            <a:ext cx="3513725" cy="5035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690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2104" y="313152"/>
            <a:ext cx="5749447" cy="5935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Получив </a:t>
            </a:r>
            <a:r>
              <a:rPr lang="ru-RU" sz="2800" b="1" dirty="0"/>
              <a:t>блестящее образование за границей, Ковалевская достигла мировой славы. Одна из стокгольмских газет писала: «Сегодня нам предстоит сообщить не о приезде какого – </a:t>
            </a:r>
            <a:r>
              <a:rPr lang="ru-RU" sz="2800" b="1" dirty="0" err="1"/>
              <a:t>нибудь</a:t>
            </a:r>
            <a:r>
              <a:rPr lang="ru-RU" sz="2800" b="1" dirty="0"/>
              <a:t>  принца крови или тому подобного высокого, но ничего не значащего лица. Нет, принцесса науки, госпожа Ковалевская почтила наш город своим посещением».</a:t>
            </a:r>
          </a:p>
          <a:p>
            <a:pPr marL="0" indent="0" algn="just">
              <a:buNone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9" y="672231"/>
            <a:ext cx="3486899" cy="5217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498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0438" y="250522"/>
            <a:ext cx="7678455" cy="59978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/>
              <a:t>В 1888г. Парижская, а через год Шведская академия наук высоко оценили математические исследования Софьи Васильевны, удостоив ее высоких премий и ученых степеней. Награждая С.В. Ковалевскую, президент Парижской академии наук сказал: «Между венками, которые мы даем сегодня, один из прекраснейших и труднейших для достижения возлагается на чело женщины, труд которой является не только свидетельством глубокого и широкого знания, но и признаком ума великой изобретательности».</a:t>
            </a:r>
          </a:p>
          <a:p>
            <a:pPr marL="0" indent="0" algn="just">
              <a:buNone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4" y="494777"/>
            <a:ext cx="2938398" cy="3526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982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416" y="4697260"/>
            <a:ext cx="11711836" cy="1991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Однако в царской России присутствие женщин на заседаниях Академии было недопустимо, и С.В. Ковалевская вынуждена была принять кафедру в Стокгольмском университете.</a:t>
            </a:r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48" y="670228"/>
            <a:ext cx="7285972" cy="3809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5751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522" y="4597052"/>
            <a:ext cx="11711834" cy="12526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/>
              <a:t>В 1878 году, в октябре, в жизни Ковалевских совершилось событие: у них родилась первая и единственная дочь </a:t>
            </a:r>
            <a:r>
              <a:rPr lang="ru-RU" sz="2800" b="1" dirty="0" smtClean="0"/>
              <a:t>Софья. </a:t>
            </a:r>
            <a:r>
              <a:rPr lang="ru-RU" sz="2800" b="1" dirty="0"/>
              <a:t>Крестным отцом девочки был Иван Михайлович Сеченов, а крестной матерью - Юлия Всеволодовна Лермонтова, доктор химии. 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4" y="332502"/>
            <a:ext cx="2484768" cy="3391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37" y="332503"/>
            <a:ext cx="2309313" cy="3365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768138" y="3841416"/>
            <a:ext cx="2672642" cy="7891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Иван Михайлович Сеченов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04638" y="3841416"/>
            <a:ext cx="2309311" cy="7891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Юлия Всеволодовна Лермонтова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8954" y="3833240"/>
            <a:ext cx="2484768" cy="7891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Софья с дочерью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37" y="332502"/>
            <a:ext cx="2672642" cy="3262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898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6428" y="626302"/>
            <a:ext cx="7440460" cy="59728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Софья Васильевна была разносторонним человеком. Ковалевская владела пятью языками. Она также увлекалась и литературным творчеством. Софья Васильевна Ковалевская - автор повести «Нигилистка», драмы «Борьба за счастье», семейной хроники «Воспоминания детства», а еще она писала рассказы, научно-популярные статьи, театральные рецензии, очерки, стихи.</a:t>
            </a:r>
          </a:p>
          <a:p>
            <a:pPr marL="0" indent="0" algn="just">
              <a:buNone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1" y="868667"/>
            <a:ext cx="3810000" cy="4619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4015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7051" y="488515"/>
            <a:ext cx="7152362" cy="544673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800" b="1" dirty="0"/>
              <a:t>Софья Васильевна умерла 10 февраля 1891г. в Стокгольме. В день похорон Ковалевской над ее могилой прозвучали такие слова: "Софья Васильевна! Благодаря Вашим знаниям, Вашему таланту и Вашему характеру, Вы всегда были и будете славой нашей родины. Недаром оплакивает Вас вся ученая и литературная Россия... Вам не суждено было работать в родной стране. Но, работая по необходимости вдали от родины, Вы сохранили свою национальность, Вы остались верной и преданной союзницей юной России, России мирной, справедливой и свободной, той России, которой принадлежит будущее"...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6" y="488515"/>
            <a:ext cx="4000500" cy="533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347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048" y="5148197"/>
            <a:ext cx="11674256" cy="11002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В бывшем имении отца </a:t>
            </a:r>
            <a:r>
              <a:rPr lang="ru-RU" sz="2400" b="1" dirty="0" err="1"/>
              <a:t>С.В.Ковалевской</a:t>
            </a:r>
            <a:r>
              <a:rPr lang="ru-RU" sz="2400" b="1" dirty="0"/>
              <a:t> в селе </a:t>
            </a:r>
            <a:r>
              <a:rPr lang="ru-RU" sz="2400" b="1" dirty="0" err="1"/>
              <a:t>Полибино</a:t>
            </a:r>
            <a:r>
              <a:rPr lang="ru-RU" sz="2400" b="1" dirty="0"/>
              <a:t> Великолукского района Псковской области находится мемориальный музей, посвященный этой замечательной женщине. Сохранились главный усадебный дом, флигель, часть усадебного парка.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2" y="222335"/>
            <a:ext cx="5432123" cy="4074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87" y="1628384"/>
            <a:ext cx="5677290" cy="3493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46252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0828" y="1136582"/>
            <a:ext cx="5837129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Софья Васильевна Ковалевская – великая личность! Она – первая женщина, не побоявшаяся заявить о себе. Несмотря на короткую жизнь и превратности судьбы, она сделала так много в науке и литературе.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62" y="220247"/>
            <a:ext cx="4018768" cy="602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5974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822" y="4359058"/>
            <a:ext cx="10471759" cy="2304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15 января 1850 г. в семье командира Московского артиллерийского гарнизона родилась дочь Соня. Ее отец – генерал Василий Корвин – Круковский по семейному преданию был потомком венгерского короля, мать, Елизавета Шуберт, была талантливой пианисткой, говорила на четырех европейских языках.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60" y="295058"/>
            <a:ext cx="2540000" cy="40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43" y="295058"/>
            <a:ext cx="2806700" cy="40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106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942" y="4496844"/>
            <a:ext cx="11574050" cy="214195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«Я получила в наследство страсть к науке от предка, венгерского короля Матвея Корвина; любовь к математике, музыке и поэзии – от деда матери с отцовской стороны, астронома Шуберта; личную любовь к свободе – от Польши; от цыганки прабабки – любовь к бродяжничеству и неуменье подчиняться принятым обычаям; остальное – от России</a:t>
            </a:r>
            <a:r>
              <a:rPr lang="ru-RU" b="1" dirty="0" smtClean="0"/>
              <a:t>».</a:t>
            </a:r>
          </a:p>
          <a:p>
            <a:pPr marL="0" indent="0" algn="r">
              <a:buNone/>
            </a:pPr>
            <a:r>
              <a:rPr lang="ru-RU" b="1" dirty="0" err="1" smtClean="0"/>
              <a:t>С.В.Ковалевская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8" y="399656"/>
            <a:ext cx="3070051" cy="3070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60" y="399656"/>
            <a:ext cx="3070051" cy="3070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13948" y="3620138"/>
            <a:ext cx="3070051" cy="7891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</a:t>
            </a:r>
            <a:r>
              <a:rPr lang="ru-RU" dirty="0" smtClean="0"/>
              <a:t>опограф Шуберт Фёдор Фёдорович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6259" y="3663921"/>
            <a:ext cx="3070051" cy="7891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строном-академик Шуберт Фёдор </a:t>
            </a:r>
            <a:r>
              <a:rPr lang="ru-RU" dirty="0"/>
              <a:t>Иванович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33" y="205484"/>
            <a:ext cx="2331588" cy="3264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778570" y="3620138"/>
            <a:ext cx="3070051" cy="7891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Бабушка Софьи Ковалевской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954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995" y="4860099"/>
            <a:ext cx="11711835" cy="1828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/>
              <a:t>Когда Соне исполнилось 6 лет, ее отец вышел в отставку и переехал вместе с семьей в свое родовое имение </a:t>
            </a:r>
            <a:r>
              <a:rPr lang="ru-RU" b="1" dirty="0" err="1"/>
              <a:t>Полибино</a:t>
            </a:r>
            <a:r>
              <a:rPr lang="ru-RU" b="1" dirty="0"/>
              <a:t>, находившееся вблизи границы с Литвой. </a:t>
            </a:r>
            <a:endParaRPr lang="ru-RU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/>
              <a:t>В семье было трое детей: старшая – красавица Анюта, Феденька – младший брат, и средняя – замкнутая Соня. Родители уделяли Соне мало внимания, но зато ее очень любила старая няня.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91" y="226948"/>
            <a:ext cx="6954156" cy="4633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6778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4228" y="1240078"/>
            <a:ext cx="8925706" cy="5348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Для обучения сестер был приглашен учитель Иосиф Игнатьевич Малевич. Стремясь заслужить любовь родителей, Соня старательно училась. Уже с первых уроков педагог обратил внимание на ее способность хорошо усваивать учебный материал. Сама Ковалевская считала, что большую роль в формировании интереса к математике сыграл дядя Петр Васильевич.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7" y="1240078"/>
            <a:ext cx="2451100" cy="40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23127" y="5580171"/>
            <a:ext cx="2451100" cy="7891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Иосиф Игнатьевич Малевич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743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9057" y="1419420"/>
            <a:ext cx="7189940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Девочка настолько увлеклась арифметикой, элементарной геометрией и алгеброй, что ее отец, имевший предубеждение против ученых женщин, решил вообще прекратить уроки. В результате Софья по ночам, при свете лампады, украдкой знакомилась с "Курсом алгебры Бурдона".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8" y="896571"/>
            <a:ext cx="3473519" cy="5241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7754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9786" y="371432"/>
            <a:ext cx="6075123" cy="567220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b="1" dirty="0"/>
              <a:t>Однажды Софья прочитала учебник по физике профессора Тыртова, который был их соседом по имению, и обратилась к нему с некоторыми вопросами. Пораженный профессор, увидев в девочке необыкновенный талант и ясный ум, долго убеждал ее отца в необходимости дальнейшего обучения девочки. Отец нехотя согласился на то, чтобы она брала уроки у выдающегося математика А.Н. </a:t>
            </a:r>
            <a:r>
              <a:rPr lang="ru-RU" sz="2800" b="1" dirty="0" err="1"/>
              <a:t>Страннолюбского</a:t>
            </a:r>
            <a:r>
              <a:rPr lang="ru-RU" sz="2800" b="1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2" y="449912"/>
            <a:ext cx="3132387" cy="4435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77621" y="5254494"/>
            <a:ext cx="3132387" cy="7891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Александр Николаевич </a:t>
            </a:r>
            <a:r>
              <a:rPr lang="ru-RU" b="1" dirty="0" err="1"/>
              <a:t>Страннолюбский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7211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574" y="4308952"/>
            <a:ext cx="11486366" cy="230478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Перед переездом семьи Корвин – Круковских в родовое имение в доме был сделан ремонт. Для детской комнаты не хватило обоев, и ее оклеили листами бумаги. По счастливой случайности на оклейку пошли листы литографированных лекций профессора Остроградского о дифференциальном и интегральном исчислении, приобретенные отцом Софьи в молодости. Эти листы, испещренные странными значками, поразили девочку, и она часами рассматривала их, стараясь понять, что же значат эти загадочные символы...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08" y="617516"/>
            <a:ext cx="6096000" cy="356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2830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6844" y="1021218"/>
            <a:ext cx="6513534" cy="46122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/>
              <a:t>В то время в России и во многих западных странах женщин не допускали в высшие учебные заведения. Софье приходилось брать частные уроки для изучения математики. В 18 лет она выходит замуж, чтобы иметь право на выезд за границу в Германию. Её муж – Владимир </a:t>
            </a:r>
            <a:r>
              <a:rPr lang="ru-RU" sz="2800" b="1" dirty="0" err="1"/>
              <a:t>Онуфриевич</a:t>
            </a:r>
            <a:r>
              <a:rPr lang="ru-RU" sz="2800" b="1" dirty="0"/>
              <a:t> Ковалевский, 26 лет.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05" y="1021218"/>
            <a:ext cx="3142119" cy="4612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5829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947</Words>
  <Application>Microsoft Office PowerPoint</Application>
  <PresentationFormat>Широкоэкранный</PresentationFormat>
  <Paragraphs>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26</cp:revision>
  <dcterms:created xsi:type="dcterms:W3CDTF">2016-11-10T17:03:46Z</dcterms:created>
  <dcterms:modified xsi:type="dcterms:W3CDTF">2016-11-10T18:32:11Z</dcterms:modified>
</cp:coreProperties>
</file>