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8" r:id="rId12"/>
    <p:sldId id="269" r:id="rId13"/>
    <p:sldId id="266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944E7-72BE-476C-B7B1-913BACCAC8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B6CD50-816B-41CA-9928-5A0BB67D0DC1}">
      <dgm:prSet phldrT="[Текст]" custT="1"/>
      <dgm:spPr/>
      <dgm:t>
        <a:bodyPr/>
        <a:lstStyle/>
        <a:p>
          <a:r>
            <a:rPr lang="ru-RU" sz="2000" dirty="0" smtClean="0"/>
            <a:t>Создатель аналитической геометрии и автор современной алгебраической символики.</a:t>
          </a:r>
          <a:endParaRPr lang="ru-RU" sz="2000" dirty="0"/>
        </a:p>
      </dgm:t>
    </dgm:pt>
    <dgm:pt modelId="{7BACFE50-0230-47E9-9340-6FB40C1D5E06}" type="parTrans" cxnId="{83D5B778-5A41-447B-A272-8038855947DD}">
      <dgm:prSet/>
      <dgm:spPr/>
      <dgm:t>
        <a:bodyPr/>
        <a:lstStyle/>
        <a:p>
          <a:endParaRPr lang="ru-RU"/>
        </a:p>
      </dgm:t>
    </dgm:pt>
    <dgm:pt modelId="{29EB544F-72EE-47AC-B196-E601D23D0927}" type="sibTrans" cxnId="{83D5B778-5A41-447B-A272-8038855947DD}">
      <dgm:prSet/>
      <dgm:spPr/>
      <dgm:t>
        <a:bodyPr/>
        <a:lstStyle/>
        <a:p>
          <a:endParaRPr lang="ru-RU"/>
        </a:p>
      </dgm:t>
    </dgm:pt>
    <dgm:pt modelId="{7B5DEA4E-51D8-4001-BC6D-4FF273A2F522}">
      <dgm:prSet phldrT="[Текст]" custT="1"/>
      <dgm:spPr/>
      <dgm:t>
        <a:bodyPr/>
        <a:lstStyle/>
        <a:p>
          <a:r>
            <a:rPr lang="ru-RU" sz="2000" dirty="0" smtClean="0"/>
            <a:t>Основатель нового метода в философии, который получил название радикального сомнения.</a:t>
          </a:r>
          <a:endParaRPr lang="ru-RU" sz="2000" dirty="0"/>
        </a:p>
      </dgm:t>
    </dgm:pt>
    <dgm:pt modelId="{D27829FF-01FB-4F2F-BE06-1049867FAF0D}" type="parTrans" cxnId="{7BC420D0-77FD-4C30-BD9C-B1780F22C4CB}">
      <dgm:prSet/>
      <dgm:spPr/>
      <dgm:t>
        <a:bodyPr/>
        <a:lstStyle/>
        <a:p>
          <a:endParaRPr lang="ru-RU"/>
        </a:p>
      </dgm:t>
    </dgm:pt>
    <dgm:pt modelId="{7ED355B3-5D2C-4B6B-B0DE-14B552F7D4DE}" type="sibTrans" cxnId="{7BC420D0-77FD-4C30-BD9C-B1780F22C4CB}">
      <dgm:prSet/>
      <dgm:spPr/>
      <dgm:t>
        <a:bodyPr/>
        <a:lstStyle/>
        <a:p>
          <a:endParaRPr lang="ru-RU"/>
        </a:p>
      </dgm:t>
    </dgm:pt>
    <dgm:pt modelId="{5A8CA937-E482-458C-94CA-12F10AB3744B}">
      <dgm:prSet phldrT="[Текст]"/>
      <dgm:spPr/>
      <dgm:t>
        <a:bodyPr/>
        <a:lstStyle/>
        <a:p>
          <a:r>
            <a:rPr lang="ru-RU" dirty="0" smtClean="0"/>
            <a:t>Автор механицизма в физике.</a:t>
          </a:r>
          <a:endParaRPr lang="ru-RU" dirty="0"/>
        </a:p>
      </dgm:t>
    </dgm:pt>
    <dgm:pt modelId="{1B633135-4672-4A34-997C-51B4F5207D34}" type="parTrans" cxnId="{CC7AB7C4-168B-4B5B-821D-568401579524}">
      <dgm:prSet/>
      <dgm:spPr/>
      <dgm:t>
        <a:bodyPr/>
        <a:lstStyle/>
        <a:p>
          <a:endParaRPr lang="ru-RU"/>
        </a:p>
      </dgm:t>
    </dgm:pt>
    <dgm:pt modelId="{8FCF85F0-3080-45F6-90C0-79A197D1BC17}" type="sibTrans" cxnId="{CC7AB7C4-168B-4B5B-821D-568401579524}">
      <dgm:prSet/>
      <dgm:spPr/>
      <dgm:t>
        <a:bodyPr/>
        <a:lstStyle/>
        <a:p>
          <a:endParaRPr lang="ru-RU"/>
        </a:p>
      </dgm:t>
    </dgm:pt>
    <dgm:pt modelId="{97E6B61C-66C4-4304-AB7F-37A345070505}">
      <dgm:prSet phldrT="[Текст]"/>
      <dgm:spPr/>
      <dgm:t>
        <a:bodyPr/>
        <a:lstStyle/>
        <a:p>
          <a:r>
            <a:rPr lang="ru-RU" dirty="0" smtClean="0"/>
            <a:t>Прародитель рефлексологии.</a:t>
          </a:r>
          <a:endParaRPr lang="ru-RU" dirty="0"/>
        </a:p>
      </dgm:t>
    </dgm:pt>
    <dgm:pt modelId="{133CF94E-113A-4EFC-A4DA-5140EC39FF0D}" type="parTrans" cxnId="{05D7D5F2-D522-4D80-85E2-E3F219BCEA8E}">
      <dgm:prSet/>
      <dgm:spPr/>
      <dgm:t>
        <a:bodyPr/>
        <a:lstStyle/>
        <a:p>
          <a:endParaRPr lang="ru-RU"/>
        </a:p>
      </dgm:t>
    </dgm:pt>
    <dgm:pt modelId="{A55A0319-44CD-4F2F-AE65-A23C89D5CB6B}" type="sibTrans" cxnId="{05D7D5F2-D522-4D80-85E2-E3F219BCEA8E}">
      <dgm:prSet/>
      <dgm:spPr/>
      <dgm:t>
        <a:bodyPr/>
        <a:lstStyle/>
        <a:p>
          <a:endParaRPr lang="ru-RU"/>
        </a:p>
      </dgm:t>
    </dgm:pt>
    <dgm:pt modelId="{558E195A-3760-4874-B17C-8F2DA445EFA1}" type="pres">
      <dgm:prSet presAssocID="{6ED944E7-72BE-476C-B7B1-913BACCAC81F}" presName="linear" presStyleCnt="0">
        <dgm:presLayoutVars>
          <dgm:dir/>
          <dgm:animLvl val="lvl"/>
          <dgm:resizeHandles val="exact"/>
        </dgm:presLayoutVars>
      </dgm:prSet>
      <dgm:spPr/>
    </dgm:pt>
    <dgm:pt modelId="{8F339885-C1E4-401C-9BF3-826C69F72C73}" type="pres">
      <dgm:prSet presAssocID="{9CB6CD50-816B-41CA-9928-5A0BB67D0DC1}" presName="parentLin" presStyleCnt="0"/>
      <dgm:spPr/>
    </dgm:pt>
    <dgm:pt modelId="{99502490-51C8-44DF-872B-85213C779BA5}" type="pres">
      <dgm:prSet presAssocID="{9CB6CD50-816B-41CA-9928-5A0BB67D0DC1}" presName="parentLeftMargin" presStyleLbl="node1" presStyleIdx="0" presStyleCnt="4"/>
      <dgm:spPr/>
    </dgm:pt>
    <dgm:pt modelId="{2A671F9F-D644-49DF-BF51-ACE8BB137396}" type="pres">
      <dgm:prSet presAssocID="{9CB6CD50-816B-41CA-9928-5A0BB67D0DC1}" presName="parentText" presStyleLbl="node1" presStyleIdx="0" presStyleCnt="4" custScaleX="126635" custScaleY="241501" custLinFactY="-197028" custLinFactNeighborX="169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52996-6D1A-4460-87D3-B310F24E5115}" type="pres">
      <dgm:prSet presAssocID="{9CB6CD50-816B-41CA-9928-5A0BB67D0DC1}" presName="negativeSpace" presStyleCnt="0"/>
      <dgm:spPr/>
    </dgm:pt>
    <dgm:pt modelId="{09CF4B68-68E2-4201-B88D-91256ABB6901}" type="pres">
      <dgm:prSet presAssocID="{9CB6CD50-816B-41CA-9928-5A0BB67D0DC1}" presName="childText" presStyleLbl="conFgAcc1" presStyleIdx="0" presStyleCnt="4" custLinFactY="-416519" custLinFactNeighborY="-500000">
        <dgm:presLayoutVars>
          <dgm:bulletEnabled val="1"/>
        </dgm:presLayoutVars>
      </dgm:prSet>
      <dgm:spPr/>
    </dgm:pt>
    <dgm:pt modelId="{6C5C49D6-F3B0-41A6-BDC6-6A4222273B34}" type="pres">
      <dgm:prSet presAssocID="{29EB544F-72EE-47AC-B196-E601D23D0927}" presName="spaceBetweenRectangles" presStyleCnt="0"/>
      <dgm:spPr/>
    </dgm:pt>
    <dgm:pt modelId="{F9F46088-2B42-47A8-AF13-F8A33DAE87C0}" type="pres">
      <dgm:prSet presAssocID="{7B5DEA4E-51D8-4001-BC6D-4FF273A2F522}" presName="parentLin" presStyleCnt="0"/>
      <dgm:spPr/>
    </dgm:pt>
    <dgm:pt modelId="{B5AB1B37-6EF1-4549-B521-8ED487C1F83E}" type="pres">
      <dgm:prSet presAssocID="{7B5DEA4E-51D8-4001-BC6D-4FF273A2F522}" presName="parentLeftMargin" presStyleLbl="node1" presStyleIdx="0" presStyleCnt="4"/>
      <dgm:spPr/>
    </dgm:pt>
    <dgm:pt modelId="{925E271F-B01F-4593-8CF8-48122CFEDE7C}" type="pres">
      <dgm:prSet presAssocID="{7B5DEA4E-51D8-4001-BC6D-4FF273A2F522}" presName="parentText" presStyleLbl="node1" presStyleIdx="1" presStyleCnt="4" custScaleX="127604" custScaleY="175211" custLinFactNeighborX="-15254" custLinFactNeighborY="2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35D20-812B-4504-A5FF-A6EDD7D1DC38}" type="pres">
      <dgm:prSet presAssocID="{7B5DEA4E-51D8-4001-BC6D-4FF273A2F522}" presName="negativeSpace" presStyleCnt="0"/>
      <dgm:spPr/>
    </dgm:pt>
    <dgm:pt modelId="{18CADA18-5A1C-40C2-917C-66070642CDC1}" type="pres">
      <dgm:prSet presAssocID="{7B5DEA4E-51D8-4001-BC6D-4FF273A2F522}" presName="childText" presStyleLbl="conFgAcc1" presStyleIdx="1" presStyleCnt="4" custLinFactY="-79445" custLinFactNeighborY="-100000">
        <dgm:presLayoutVars>
          <dgm:bulletEnabled val="1"/>
        </dgm:presLayoutVars>
      </dgm:prSet>
      <dgm:spPr/>
    </dgm:pt>
    <dgm:pt modelId="{FECD640A-C467-44F3-A351-B9F0DC5148A5}" type="pres">
      <dgm:prSet presAssocID="{7ED355B3-5D2C-4B6B-B0DE-14B552F7D4DE}" presName="spaceBetweenRectangles" presStyleCnt="0"/>
      <dgm:spPr/>
    </dgm:pt>
    <dgm:pt modelId="{D905A061-F7B1-4862-B3F8-3CDD1D2526B9}" type="pres">
      <dgm:prSet presAssocID="{5A8CA937-E482-458C-94CA-12F10AB3744B}" presName="parentLin" presStyleCnt="0"/>
      <dgm:spPr/>
    </dgm:pt>
    <dgm:pt modelId="{3718E1E9-8C96-49F2-A11B-86298F7C6A84}" type="pres">
      <dgm:prSet presAssocID="{5A8CA937-E482-458C-94CA-12F10AB3744B}" presName="parentLeftMargin" presStyleLbl="node1" presStyleIdx="1" presStyleCnt="4"/>
      <dgm:spPr/>
    </dgm:pt>
    <dgm:pt modelId="{8F74FC78-9DE7-4A27-9065-437EA02EC011}" type="pres">
      <dgm:prSet presAssocID="{5A8CA937-E482-458C-94CA-12F10AB3744B}" presName="parentText" presStyleLbl="node1" presStyleIdx="2" presStyleCnt="4" custScaleX="125182" custScaleY="155043" custLinFactY="100000" custLinFactNeighborX="1695" custLinFactNeighborY="122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470BF-16F8-4C6B-A5A1-E1B988D321AE}" type="pres">
      <dgm:prSet presAssocID="{5A8CA937-E482-458C-94CA-12F10AB3744B}" presName="negativeSpace" presStyleCnt="0"/>
      <dgm:spPr/>
    </dgm:pt>
    <dgm:pt modelId="{FFBAE3D2-8427-490B-95E0-06AF491C6ECB}" type="pres">
      <dgm:prSet presAssocID="{5A8CA937-E482-458C-94CA-12F10AB3744B}" presName="childText" presStyleLbl="conFgAcc1" presStyleIdx="2" presStyleCnt="4" custLinFactY="159316" custLinFactNeighborY="200000">
        <dgm:presLayoutVars>
          <dgm:bulletEnabled val="1"/>
        </dgm:presLayoutVars>
      </dgm:prSet>
      <dgm:spPr/>
    </dgm:pt>
    <dgm:pt modelId="{09A999C1-F4BD-40EC-837F-CAB99E41F0C3}" type="pres">
      <dgm:prSet presAssocID="{8FCF85F0-3080-45F6-90C0-79A197D1BC17}" presName="spaceBetweenRectangles" presStyleCnt="0"/>
      <dgm:spPr/>
    </dgm:pt>
    <dgm:pt modelId="{B2108B19-8BF5-41BD-82F3-863C1D184467}" type="pres">
      <dgm:prSet presAssocID="{97E6B61C-66C4-4304-AB7F-37A345070505}" presName="parentLin" presStyleCnt="0"/>
      <dgm:spPr/>
    </dgm:pt>
    <dgm:pt modelId="{D580AA49-36BC-4EB1-AE9B-A72B44ADE9D8}" type="pres">
      <dgm:prSet presAssocID="{97E6B61C-66C4-4304-AB7F-37A345070505}" presName="parentLeftMargin" presStyleLbl="node1" presStyleIdx="2" presStyleCnt="4"/>
      <dgm:spPr/>
    </dgm:pt>
    <dgm:pt modelId="{D03208CD-542E-47BB-9E8F-3B6AB4B3CE4B}" type="pres">
      <dgm:prSet presAssocID="{97E6B61C-66C4-4304-AB7F-37A345070505}" presName="parentText" presStyleLbl="node1" presStyleIdx="3" presStyleCnt="4" custScaleX="126634" custScaleY="144351" custLinFactY="-82459" custLinFactNeighborX="1695" custLinFactNeighborY="-100000">
        <dgm:presLayoutVars>
          <dgm:chMax val="0"/>
          <dgm:bulletEnabled val="1"/>
        </dgm:presLayoutVars>
      </dgm:prSet>
      <dgm:spPr/>
    </dgm:pt>
    <dgm:pt modelId="{0D814126-4920-42B7-973B-146D39402DFC}" type="pres">
      <dgm:prSet presAssocID="{97E6B61C-66C4-4304-AB7F-37A345070505}" presName="negativeSpace" presStyleCnt="0"/>
      <dgm:spPr/>
    </dgm:pt>
    <dgm:pt modelId="{CE480F8D-756B-4C43-839F-67E1DA96F5B5}" type="pres">
      <dgm:prSet presAssocID="{97E6B61C-66C4-4304-AB7F-37A345070505}" presName="childText" presStyleLbl="conFgAcc1" presStyleIdx="3" presStyleCnt="4" custLinFactY="-155167" custLinFactNeighborY="-200000">
        <dgm:presLayoutVars>
          <dgm:bulletEnabled val="1"/>
        </dgm:presLayoutVars>
      </dgm:prSet>
      <dgm:spPr/>
    </dgm:pt>
  </dgm:ptLst>
  <dgm:cxnLst>
    <dgm:cxn modelId="{83D5B778-5A41-447B-A272-8038855947DD}" srcId="{6ED944E7-72BE-476C-B7B1-913BACCAC81F}" destId="{9CB6CD50-816B-41CA-9928-5A0BB67D0DC1}" srcOrd="0" destOrd="0" parTransId="{7BACFE50-0230-47E9-9340-6FB40C1D5E06}" sibTransId="{29EB544F-72EE-47AC-B196-E601D23D0927}"/>
    <dgm:cxn modelId="{05D7D5F2-D522-4D80-85E2-E3F219BCEA8E}" srcId="{6ED944E7-72BE-476C-B7B1-913BACCAC81F}" destId="{97E6B61C-66C4-4304-AB7F-37A345070505}" srcOrd="3" destOrd="0" parTransId="{133CF94E-113A-4EFC-A4DA-5140EC39FF0D}" sibTransId="{A55A0319-44CD-4F2F-AE65-A23C89D5CB6B}"/>
    <dgm:cxn modelId="{F6CB6A33-CE72-4697-A16D-170CC70941B0}" type="presOf" srcId="{5A8CA937-E482-458C-94CA-12F10AB3744B}" destId="{3718E1E9-8C96-49F2-A11B-86298F7C6A84}" srcOrd="0" destOrd="0" presId="urn:microsoft.com/office/officeart/2005/8/layout/list1"/>
    <dgm:cxn modelId="{F6C70B32-D517-4075-948B-01493E1A6148}" type="presOf" srcId="{7B5DEA4E-51D8-4001-BC6D-4FF273A2F522}" destId="{B5AB1B37-6EF1-4549-B521-8ED487C1F83E}" srcOrd="0" destOrd="0" presId="urn:microsoft.com/office/officeart/2005/8/layout/list1"/>
    <dgm:cxn modelId="{61BAF558-0C11-49C5-8035-8E1479525E71}" type="presOf" srcId="{7B5DEA4E-51D8-4001-BC6D-4FF273A2F522}" destId="{925E271F-B01F-4593-8CF8-48122CFEDE7C}" srcOrd="1" destOrd="0" presId="urn:microsoft.com/office/officeart/2005/8/layout/list1"/>
    <dgm:cxn modelId="{C7F66DD9-0367-4242-8502-D9E50D4B2D6F}" type="presOf" srcId="{6ED944E7-72BE-476C-B7B1-913BACCAC81F}" destId="{558E195A-3760-4874-B17C-8F2DA445EFA1}" srcOrd="0" destOrd="0" presId="urn:microsoft.com/office/officeart/2005/8/layout/list1"/>
    <dgm:cxn modelId="{CC7AB7C4-168B-4B5B-821D-568401579524}" srcId="{6ED944E7-72BE-476C-B7B1-913BACCAC81F}" destId="{5A8CA937-E482-458C-94CA-12F10AB3744B}" srcOrd="2" destOrd="0" parTransId="{1B633135-4672-4A34-997C-51B4F5207D34}" sibTransId="{8FCF85F0-3080-45F6-90C0-79A197D1BC17}"/>
    <dgm:cxn modelId="{9E8FF683-FF6B-4200-9055-CE9EEA02B0DE}" type="presOf" srcId="{97E6B61C-66C4-4304-AB7F-37A345070505}" destId="{D03208CD-542E-47BB-9E8F-3B6AB4B3CE4B}" srcOrd="1" destOrd="0" presId="urn:microsoft.com/office/officeart/2005/8/layout/list1"/>
    <dgm:cxn modelId="{B4F14FDC-AB51-47F9-B16D-F098CBB95EB9}" type="presOf" srcId="{9CB6CD50-816B-41CA-9928-5A0BB67D0DC1}" destId="{2A671F9F-D644-49DF-BF51-ACE8BB137396}" srcOrd="1" destOrd="0" presId="urn:microsoft.com/office/officeart/2005/8/layout/list1"/>
    <dgm:cxn modelId="{789C3CEC-7B69-443B-BDBF-5954B44CE11E}" type="presOf" srcId="{9CB6CD50-816B-41CA-9928-5A0BB67D0DC1}" destId="{99502490-51C8-44DF-872B-85213C779BA5}" srcOrd="0" destOrd="0" presId="urn:microsoft.com/office/officeart/2005/8/layout/list1"/>
    <dgm:cxn modelId="{A9978B6A-969A-48B3-BFBE-68AEDB79A38E}" type="presOf" srcId="{97E6B61C-66C4-4304-AB7F-37A345070505}" destId="{D580AA49-36BC-4EB1-AE9B-A72B44ADE9D8}" srcOrd="0" destOrd="0" presId="urn:microsoft.com/office/officeart/2005/8/layout/list1"/>
    <dgm:cxn modelId="{132AE7BA-B192-4774-B2A4-FD58CCD7AE99}" type="presOf" srcId="{5A8CA937-E482-458C-94CA-12F10AB3744B}" destId="{8F74FC78-9DE7-4A27-9065-437EA02EC011}" srcOrd="1" destOrd="0" presId="urn:microsoft.com/office/officeart/2005/8/layout/list1"/>
    <dgm:cxn modelId="{7BC420D0-77FD-4C30-BD9C-B1780F22C4CB}" srcId="{6ED944E7-72BE-476C-B7B1-913BACCAC81F}" destId="{7B5DEA4E-51D8-4001-BC6D-4FF273A2F522}" srcOrd="1" destOrd="0" parTransId="{D27829FF-01FB-4F2F-BE06-1049867FAF0D}" sibTransId="{7ED355B3-5D2C-4B6B-B0DE-14B552F7D4DE}"/>
    <dgm:cxn modelId="{FF1F8235-C602-4097-B92C-3E996AB364F7}" type="presParOf" srcId="{558E195A-3760-4874-B17C-8F2DA445EFA1}" destId="{8F339885-C1E4-401C-9BF3-826C69F72C73}" srcOrd="0" destOrd="0" presId="urn:microsoft.com/office/officeart/2005/8/layout/list1"/>
    <dgm:cxn modelId="{B4D7CEF0-EB90-48B2-B721-EDE8EC59A276}" type="presParOf" srcId="{8F339885-C1E4-401C-9BF3-826C69F72C73}" destId="{99502490-51C8-44DF-872B-85213C779BA5}" srcOrd="0" destOrd="0" presId="urn:microsoft.com/office/officeart/2005/8/layout/list1"/>
    <dgm:cxn modelId="{3EFD047B-8544-47A5-97F6-7DE056365D08}" type="presParOf" srcId="{8F339885-C1E4-401C-9BF3-826C69F72C73}" destId="{2A671F9F-D644-49DF-BF51-ACE8BB137396}" srcOrd="1" destOrd="0" presId="urn:microsoft.com/office/officeart/2005/8/layout/list1"/>
    <dgm:cxn modelId="{676C4E23-EA13-4A3C-AF72-D2C004DA399E}" type="presParOf" srcId="{558E195A-3760-4874-B17C-8F2DA445EFA1}" destId="{23B52996-6D1A-4460-87D3-B310F24E5115}" srcOrd="1" destOrd="0" presId="urn:microsoft.com/office/officeart/2005/8/layout/list1"/>
    <dgm:cxn modelId="{2E08DF84-3C4F-43E3-A78B-DF97299F83BD}" type="presParOf" srcId="{558E195A-3760-4874-B17C-8F2DA445EFA1}" destId="{09CF4B68-68E2-4201-B88D-91256ABB6901}" srcOrd="2" destOrd="0" presId="urn:microsoft.com/office/officeart/2005/8/layout/list1"/>
    <dgm:cxn modelId="{60DCDCB5-89FC-45C5-A536-4503C3A258F1}" type="presParOf" srcId="{558E195A-3760-4874-B17C-8F2DA445EFA1}" destId="{6C5C49D6-F3B0-41A6-BDC6-6A4222273B34}" srcOrd="3" destOrd="0" presId="urn:microsoft.com/office/officeart/2005/8/layout/list1"/>
    <dgm:cxn modelId="{C26F46E5-C885-4281-9C0F-BA971CF1553A}" type="presParOf" srcId="{558E195A-3760-4874-B17C-8F2DA445EFA1}" destId="{F9F46088-2B42-47A8-AF13-F8A33DAE87C0}" srcOrd="4" destOrd="0" presId="urn:microsoft.com/office/officeart/2005/8/layout/list1"/>
    <dgm:cxn modelId="{F7DFF964-432B-42F2-9A7C-85AF7150A44E}" type="presParOf" srcId="{F9F46088-2B42-47A8-AF13-F8A33DAE87C0}" destId="{B5AB1B37-6EF1-4549-B521-8ED487C1F83E}" srcOrd="0" destOrd="0" presId="urn:microsoft.com/office/officeart/2005/8/layout/list1"/>
    <dgm:cxn modelId="{9AE8B172-36D9-460C-84ED-1726D79536DF}" type="presParOf" srcId="{F9F46088-2B42-47A8-AF13-F8A33DAE87C0}" destId="{925E271F-B01F-4593-8CF8-48122CFEDE7C}" srcOrd="1" destOrd="0" presId="urn:microsoft.com/office/officeart/2005/8/layout/list1"/>
    <dgm:cxn modelId="{412EEC4C-A80A-47A5-8382-897EBA2CAF8A}" type="presParOf" srcId="{558E195A-3760-4874-B17C-8F2DA445EFA1}" destId="{B7435D20-812B-4504-A5FF-A6EDD7D1DC38}" srcOrd="5" destOrd="0" presId="urn:microsoft.com/office/officeart/2005/8/layout/list1"/>
    <dgm:cxn modelId="{82F9B4EC-AFA3-4724-A271-31419AC7CFB7}" type="presParOf" srcId="{558E195A-3760-4874-B17C-8F2DA445EFA1}" destId="{18CADA18-5A1C-40C2-917C-66070642CDC1}" srcOrd="6" destOrd="0" presId="urn:microsoft.com/office/officeart/2005/8/layout/list1"/>
    <dgm:cxn modelId="{28B88EE1-F6DF-4DB9-8A52-D675ACEB34B6}" type="presParOf" srcId="{558E195A-3760-4874-B17C-8F2DA445EFA1}" destId="{FECD640A-C467-44F3-A351-B9F0DC5148A5}" srcOrd="7" destOrd="0" presId="urn:microsoft.com/office/officeart/2005/8/layout/list1"/>
    <dgm:cxn modelId="{45785343-F81F-4934-83FB-8571DB9D645E}" type="presParOf" srcId="{558E195A-3760-4874-B17C-8F2DA445EFA1}" destId="{D905A061-F7B1-4862-B3F8-3CDD1D2526B9}" srcOrd="8" destOrd="0" presId="urn:microsoft.com/office/officeart/2005/8/layout/list1"/>
    <dgm:cxn modelId="{E4CE4192-2EDE-4413-8B59-564B150C8E55}" type="presParOf" srcId="{D905A061-F7B1-4862-B3F8-3CDD1D2526B9}" destId="{3718E1E9-8C96-49F2-A11B-86298F7C6A84}" srcOrd="0" destOrd="0" presId="urn:microsoft.com/office/officeart/2005/8/layout/list1"/>
    <dgm:cxn modelId="{C735B96F-4082-4811-AADA-A3AA93F17A87}" type="presParOf" srcId="{D905A061-F7B1-4862-B3F8-3CDD1D2526B9}" destId="{8F74FC78-9DE7-4A27-9065-437EA02EC011}" srcOrd="1" destOrd="0" presId="urn:microsoft.com/office/officeart/2005/8/layout/list1"/>
    <dgm:cxn modelId="{5084CFE3-4E54-4FA9-A393-A72601F3EB7A}" type="presParOf" srcId="{558E195A-3760-4874-B17C-8F2DA445EFA1}" destId="{139470BF-16F8-4C6B-A5A1-E1B988D321AE}" srcOrd="9" destOrd="0" presId="urn:microsoft.com/office/officeart/2005/8/layout/list1"/>
    <dgm:cxn modelId="{551BBC36-147B-4101-987D-A67965FBE22A}" type="presParOf" srcId="{558E195A-3760-4874-B17C-8F2DA445EFA1}" destId="{FFBAE3D2-8427-490B-95E0-06AF491C6ECB}" srcOrd="10" destOrd="0" presId="urn:microsoft.com/office/officeart/2005/8/layout/list1"/>
    <dgm:cxn modelId="{528A5027-4FE1-496F-BCAA-73B62668CAA8}" type="presParOf" srcId="{558E195A-3760-4874-B17C-8F2DA445EFA1}" destId="{09A999C1-F4BD-40EC-837F-CAB99E41F0C3}" srcOrd="11" destOrd="0" presId="urn:microsoft.com/office/officeart/2005/8/layout/list1"/>
    <dgm:cxn modelId="{1F2E89D3-3451-4314-BC80-F75949194FE4}" type="presParOf" srcId="{558E195A-3760-4874-B17C-8F2DA445EFA1}" destId="{B2108B19-8BF5-41BD-82F3-863C1D184467}" srcOrd="12" destOrd="0" presId="urn:microsoft.com/office/officeart/2005/8/layout/list1"/>
    <dgm:cxn modelId="{AB0DEBF4-9133-4EDD-BB25-90644534C152}" type="presParOf" srcId="{B2108B19-8BF5-41BD-82F3-863C1D184467}" destId="{D580AA49-36BC-4EB1-AE9B-A72B44ADE9D8}" srcOrd="0" destOrd="0" presId="urn:microsoft.com/office/officeart/2005/8/layout/list1"/>
    <dgm:cxn modelId="{892F9808-EEC5-4AA7-A57F-BA553ED88CFF}" type="presParOf" srcId="{B2108B19-8BF5-41BD-82F3-863C1D184467}" destId="{D03208CD-542E-47BB-9E8F-3B6AB4B3CE4B}" srcOrd="1" destOrd="0" presId="urn:microsoft.com/office/officeart/2005/8/layout/list1"/>
    <dgm:cxn modelId="{223D8C2C-1FF5-4D97-BD9A-2305E10B06E4}" type="presParOf" srcId="{558E195A-3760-4874-B17C-8F2DA445EFA1}" destId="{0D814126-4920-42B7-973B-146D39402DFC}" srcOrd="13" destOrd="0" presId="urn:microsoft.com/office/officeart/2005/8/layout/list1"/>
    <dgm:cxn modelId="{369407A6-FEFC-4E60-97C2-B0A4B17EEF7F}" type="presParOf" srcId="{558E195A-3760-4874-B17C-8F2DA445EFA1}" destId="{CE480F8D-756B-4C43-839F-67E1DA96F5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F4B68-68E2-4201-B88D-91256ABB6901}">
      <dsp:nvSpPr>
        <dsp:cNvPr id="0" name=""/>
        <dsp:cNvSpPr/>
      </dsp:nvSpPr>
      <dsp:spPr>
        <a:xfrm>
          <a:off x="0" y="0"/>
          <a:ext cx="84969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71F9F-D644-49DF-BF51-ACE8BB137396}">
      <dsp:nvSpPr>
        <dsp:cNvPr id="0" name=""/>
        <dsp:cNvSpPr/>
      </dsp:nvSpPr>
      <dsp:spPr>
        <a:xfrm>
          <a:off x="432048" y="0"/>
          <a:ext cx="7532073" cy="1425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Создатель аналитической геометрии и автор современной алгебраической символики.</a:t>
          </a:r>
          <a:endParaRPr lang="ru-RU" sz="2000" kern="1200" dirty="0"/>
        </a:p>
      </dsp:txBody>
      <dsp:txXfrm>
        <a:off x="432048" y="0"/>
        <a:ext cx="7532073" cy="1425821"/>
      </dsp:txXfrm>
    </dsp:sp>
    <dsp:sp modelId="{18CADA18-5A1C-40C2-917C-66070642CDC1}">
      <dsp:nvSpPr>
        <dsp:cNvPr id="0" name=""/>
        <dsp:cNvSpPr/>
      </dsp:nvSpPr>
      <dsp:spPr>
        <a:xfrm>
          <a:off x="0" y="2016223"/>
          <a:ext cx="84969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E271F-B01F-4593-8CF8-48122CFEDE7C}">
      <dsp:nvSpPr>
        <dsp:cNvPr id="0" name=""/>
        <dsp:cNvSpPr/>
      </dsp:nvSpPr>
      <dsp:spPr>
        <a:xfrm>
          <a:off x="360041" y="1800200"/>
          <a:ext cx="7589708" cy="1034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Основатель нового метода в философии, который получил название радикального сомнения.</a:t>
          </a:r>
          <a:endParaRPr lang="ru-RU" sz="2000" kern="1200" dirty="0"/>
        </a:p>
      </dsp:txBody>
      <dsp:txXfrm>
        <a:off x="360041" y="1800200"/>
        <a:ext cx="7589708" cy="1034445"/>
      </dsp:txXfrm>
    </dsp:sp>
    <dsp:sp modelId="{FFBAE3D2-8427-490B-95E0-06AF491C6ECB}">
      <dsp:nvSpPr>
        <dsp:cNvPr id="0" name=""/>
        <dsp:cNvSpPr/>
      </dsp:nvSpPr>
      <dsp:spPr>
        <a:xfrm>
          <a:off x="0" y="4775753"/>
          <a:ext cx="84969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4FC78-9DE7-4A27-9065-437EA02EC011}">
      <dsp:nvSpPr>
        <dsp:cNvPr id="0" name=""/>
        <dsp:cNvSpPr/>
      </dsp:nvSpPr>
      <dsp:spPr>
        <a:xfrm>
          <a:off x="432048" y="4450780"/>
          <a:ext cx="7445651" cy="915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Автор механицизма в физике.</a:t>
          </a:r>
          <a:endParaRPr lang="ru-RU" sz="2000" kern="1200" dirty="0"/>
        </a:p>
      </dsp:txBody>
      <dsp:txXfrm>
        <a:off x="432048" y="4450780"/>
        <a:ext cx="7445651" cy="915373"/>
      </dsp:txXfrm>
    </dsp:sp>
    <dsp:sp modelId="{CE480F8D-756B-4C43-839F-67E1DA96F5B5}">
      <dsp:nvSpPr>
        <dsp:cNvPr id="0" name=""/>
        <dsp:cNvSpPr/>
      </dsp:nvSpPr>
      <dsp:spPr>
        <a:xfrm>
          <a:off x="0" y="3553407"/>
          <a:ext cx="84969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208CD-542E-47BB-9E8F-3B6AB4B3CE4B}">
      <dsp:nvSpPr>
        <dsp:cNvPr id="0" name=""/>
        <dsp:cNvSpPr/>
      </dsp:nvSpPr>
      <dsp:spPr>
        <a:xfrm>
          <a:off x="432048" y="3291562"/>
          <a:ext cx="7532014" cy="852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Прародитель рефлексологии.</a:t>
          </a:r>
          <a:endParaRPr lang="ru-RU" sz="2000" kern="1200" dirty="0"/>
        </a:p>
      </dsp:txBody>
      <dsp:txXfrm>
        <a:off x="432048" y="3291562"/>
        <a:ext cx="7532014" cy="85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AA50-6385-43CD-A297-9FCA60599133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547E-1BCB-461C-863A-28E8E80BF8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f/f2/Map_France_1477-ru.sv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6400800" cy="694928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420 –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летию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ене Декарта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04664"/>
            <a:ext cx="640871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мыслю, </a:t>
            </a:r>
          </a:p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следовательно, </a:t>
            </a:r>
          </a:p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существую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Основные достижения Декарта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836712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ДОСТИЖЕНИЯ В МАТЕМАТИКЕ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rene-descartes-geometria-anali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976664" cy="4889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МЕХАНИКА И ФИЗИКА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55f8ce9e45b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4088271" cy="518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4546848" cy="5649491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И</a:t>
            </a:r>
            <a:r>
              <a:rPr lang="ru-RU" b="1" dirty="0">
                <a:solidFill>
                  <a:srgbClr val="002060"/>
                </a:solidFill>
              </a:rPr>
              <a:t>. П. Павлов возле своей лаборатории установил памятник-бюст Рене Декарту, так как считал его основателем всех своих исследований и сделанных открытий.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ello_html_6e8a20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548680"/>
            <a:ext cx="3681943" cy="4909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Кратер Декарта на Луне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Moon 2012-09-05 05-05 Descartes N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5184576" cy="48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 flipH="1">
            <a:off x="3635896" y="3717032"/>
            <a:ext cx="142875" cy="147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Город Декарт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_721a0_376283e3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268760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600px-Blason_ville_fr_Descarte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661115" cy="2927226"/>
          </a:xfrm>
          <a:prstGeom prst="rect">
            <a:avLst/>
          </a:prstGeom>
        </p:spPr>
      </p:pic>
      <p:pic>
        <p:nvPicPr>
          <p:cNvPr id="6" name="Рисунок 5" descr="c66c579a7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429000"/>
            <a:ext cx="4124688" cy="3093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Памятник Декарту на родине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3528392" cy="5308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01208"/>
            <a:ext cx="5122912" cy="12570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31 марта 1596 – 11 февраля 1650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escartesdoorfranshal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4104456" cy="489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Garamond" pitchFamily="18" charset="0"/>
              </a:rPr>
              <a:t>Декарт родился в городе </a:t>
            </a:r>
            <a:r>
              <a:rPr lang="ru-RU" b="1" dirty="0" err="1" smtClean="0">
                <a:solidFill>
                  <a:srgbClr val="A50021"/>
                </a:solidFill>
                <a:latin typeface="Garamond" pitchFamily="18" charset="0"/>
              </a:rPr>
              <a:t>Лаэ</a:t>
            </a:r>
            <a:r>
              <a:rPr lang="ru-RU" b="1" dirty="0" smtClean="0">
                <a:solidFill>
                  <a:srgbClr val="A50021"/>
                </a:solidFill>
                <a:latin typeface="Garamond" pitchFamily="18" charset="0"/>
              </a:rPr>
              <a:t>, </a:t>
            </a:r>
            <a:br>
              <a:rPr lang="ru-RU" b="1" dirty="0" smtClean="0">
                <a:solidFill>
                  <a:srgbClr val="A50021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Garamond" pitchFamily="18" charset="0"/>
              </a:rPr>
              <a:t>провинция </a:t>
            </a:r>
            <a:r>
              <a:rPr lang="ru-RU" b="1" dirty="0" err="1" smtClean="0">
                <a:solidFill>
                  <a:srgbClr val="A50021"/>
                </a:solidFill>
                <a:latin typeface="Garamond" pitchFamily="18" charset="0"/>
              </a:rPr>
              <a:t>Турень</a:t>
            </a:r>
            <a:r>
              <a:rPr lang="ru-RU" b="1" dirty="0" smtClean="0">
                <a:solidFill>
                  <a:srgbClr val="A50021"/>
                </a:solidFill>
                <a:latin typeface="Garamond" pitchFamily="18" charset="0"/>
              </a:rPr>
              <a:t>, Франция</a:t>
            </a:r>
            <a:endParaRPr lang="ru-RU" dirty="0"/>
          </a:p>
        </p:txBody>
      </p:sp>
      <p:pic>
        <p:nvPicPr>
          <p:cNvPr id="4" name="Picture 7" descr="Файл:Map France 1477-ru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548802" cy="490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 flipH="1">
            <a:off x="2483768" y="3573016"/>
            <a:ext cx="142875" cy="147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58-img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41123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3384376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Колледж </a:t>
            </a:r>
            <a:r>
              <a:rPr lang="ru-RU" sz="2800" b="1" dirty="0" err="1" smtClean="0">
                <a:solidFill>
                  <a:srgbClr val="002060"/>
                </a:solidFill>
              </a:rPr>
              <a:t>Ла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Флеш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234_2012526101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4505275" cy="291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44008" y="3501008"/>
            <a:ext cx="3384376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Университет </a:t>
            </a:r>
            <a:r>
              <a:rPr lang="ru-RU" sz="2800" b="1" dirty="0">
                <a:solidFill>
                  <a:srgbClr val="002060"/>
                </a:solidFill>
              </a:rPr>
              <a:t>Пуатье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4114800" cy="55774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Он успел поучаствовать и в революционной Голландии, и в битве за Прагу в Тридцатилетней войне, и в осаде Ла-Рошели. </a:t>
            </a:r>
            <a:endParaRPr lang="ru-RU" dirty="0"/>
          </a:p>
        </p:txBody>
      </p:sp>
      <p:pic>
        <p:nvPicPr>
          <p:cNvPr id="6" name="Рисунок 5" descr="descar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76672"/>
            <a:ext cx="3677871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4968552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Результатом </a:t>
            </a:r>
            <a:r>
              <a:rPr lang="ru-RU" b="1" dirty="0">
                <a:solidFill>
                  <a:srgbClr val="002060"/>
                </a:solidFill>
              </a:rPr>
              <a:t>научных изысканий стала </a:t>
            </a:r>
            <a:r>
              <a:rPr lang="ru-RU" b="1" dirty="0" smtClean="0">
                <a:solidFill>
                  <a:srgbClr val="002060"/>
                </a:solidFill>
              </a:rPr>
              <a:t>книга </a:t>
            </a:r>
            <a:r>
              <a:rPr lang="ru-RU" b="1" dirty="0">
                <a:solidFill>
                  <a:srgbClr val="002060"/>
                </a:solidFill>
              </a:rPr>
              <a:t>«Мир», написанная им в 1634 году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Декарт сформулировал главные тезисы своего мировоззрения о сотворении мира Богом, о движущейся материи и математике как универсальном методе познания окружающего мира. </a:t>
            </a:r>
          </a:p>
        </p:txBody>
      </p:sp>
      <p:pic>
        <p:nvPicPr>
          <p:cNvPr id="4" name="Рисунок 3" descr="4611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353734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Декарт и королева Кристина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Декарт и корол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7420" y="1600200"/>
            <a:ext cx="636915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 Рене Декарта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age_thumb[22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696744" cy="509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Гробница Декарта в часовне </a:t>
            </a:r>
            <a:r>
              <a:rPr lang="ru-RU" b="1" dirty="0">
                <a:solidFill>
                  <a:srgbClr val="002060"/>
                </a:solidFill>
              </a:rPr>
              <a:t>аббатства Сен-Жермен</a:t>
            </a:r>
          </a:p>
        </p:txBody>
      </p:sp>
      <p:pic>
        <p:nvPicPr>
          <p:cNvPr id="4" name="Содержимое 3" descr="Гробница Декарта в церкви Сен - Жерм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45622"/>
            <a:ext cx="5806282" cy="4825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178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Декарт родился в городе Лаэ,  провинция Турень, Франция</vt:lpstr>
      <vt:lpstr>Слайд 4</vt:lpstr>
      <vt:lpstr>Слайд 5</vt:lpstr>
      <vt:lpstr>Слайд 6</vt:lpstr>
      <vt:lpstr>Декарт и королева Кристина</vt:lpstr>
      <vt:lpstr>Дом Рене Декарта</vt:lpstr>
      <vt:lpstr>Гробница Декарта в часовне аббатства Сен-Жермен</vt:lpstr>
      <vt:lpstr>Основные достижения Декарта </vt:lpstr>
      <vt:lpstr>ДОСТИЖЕНИЯ В МАТЕМАТИКЕ</vt:lpstr>
      <vt:lpstr>МЕХАНИКА И ФИЗИКА</vt:lpstr>
      <vt:lpstr>Слайд 13</vt:lpstr>
      <vt:lpstr>Кратер Декарта на Луне</vt:lpstr>
      <vt:lpstr>Город Декарт</vt:lpstr>
      <vt:lpstr>Памятник Декарту на родине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28</cp:revision>
  <dcterms:created xsi:type="dcterms:W3CDTF">2016-03-03T15:45:32Z</dcterms:created>
  <dcterms:modified xsi:type="dcterms:W3CDTF">2016-03-03T17:51:49Z</dcterms:modified>
</cp:coreProperties>
</file>