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59" r:id="rId6"/>
    <p:sldId id="260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7DAA"/>
    <a:srgbClr val="00FF00"/>
    <a:srgbClr val="66FF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103" d="100"/>
          <a:sy n="103" d="100"/>
        </p:scale>
        <p:origin x="2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AA71B-3BD5-4DA1-942C-5788819DD17C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30FAF-CA71-4DBD-BB4F-39180A6F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670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30FAF-CA71-4DBD-BB4F-39180A6F032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53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8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0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02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679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77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8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41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3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9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3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2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1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9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1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74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Фахри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057400"/>
            <a:ext cx="2667000" cy="3672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28600" y="4180344"/>
            <a:ext cx="5029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Подготовил: </a:t>
            </a:r>
          </a:p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ученик 10-го класса</a:t>
            </a:r>
          </a:p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ГОШ </a:t>
            </a:r>
            <a:r>
              <a:rPr lang="uk-U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 – ІІІ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ст. № 42 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Юсифзаде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Мурад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uk-UA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9144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( 23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янв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аря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1862 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- 14</a:t>
            </a:r>
            <a:r>
              <a:rPr lang="vi-V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февраля 1943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uk-UA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6400" y="142845"/>
            <a:ext cx="5543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Давид   </a:t>
            </a:r>
            <a:r>
              <a:rPr lang="uk-UA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Гильберт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8052" y="533400"/>
            <a:ext cx="4193548" cy="6557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Гильберт был болен злокачественной анемией.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умер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через год после перелома руки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улице. 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полученной травмы появились осложнения, связанные с физической неподвижностью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Гильберт 14 февраля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1943 года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Гёттингене. За его гробом шло всего около десятка человек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могиле высечен его любимый афоризм: «Мы должны знать. Мы будем знать»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5" y="381000"/>
            <a:ext cx="4456307" cy="594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174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f.co.ua/16/03/wallpaper-212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3000" y="762000"/>
            <a:ext cx="66816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  <a:r>
              <a:rPr lang="uk-UA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</a:t>
            </a:r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2" name="Picture 4" descr="https://dfile.taix.ru/web-54.ru/modules/mod_foto/foto/user/474/Monday12thofJanuary2015115931PM2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3400" y="3048000"/>
            <a:ext cx="4800600" cy="3533776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91000" y="838200"/>
            <a:ext cx="472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Выдающийся немецкий математик-универсал, внёс значительный вклад в развитие многих математических разделов. В 1910—1920-е годы (после смерти Анри Пуанкаре) был признанным мировым лидером математиков.</a:t>
            </a:r>
            <a:endParaRPr lang="uk-UA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Фахри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22318"/>
            <a:ext cx="3181261" cy="3886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0" y="1371600"/>
            <a:ext cx="4648200" cy="3733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семье судьи Отто  Гильберта, в городке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Велау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близ Кёнигсберга в Пруссии (после второй мировой войны — российский посёлок Знаменск Калининградской области). В семье, кроме Давида, была ещё дочь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3629422" cy="4724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886200"/>
            <a:ext cx="8534400" cy="2895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то, что его отец был уважаемым городским судьёй, а мать увлекалась философией и астрономией, его семья имела средний достаток. Считается, что его мать была увлечена простыми числами и формами и, возможно, это стало одной из причин, по которой Гильберт добился отличных результатов в математике уже в юном возрасте. Гильберт также испытывал тягу к языкам, но оставил свой интерес к ним, чтобы полноценно заняться предметами, которые увлекали его больше всего – математику и естествознание.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5019379" cy="3505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860473" y="609600"/>
            <a:ext cx="2971800" cy="1219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Семья Давида Гильберта и Герман </a:t>
            </a:r>
            <a:r>
              <a:rPr lang="ru-RU" dirty="0" err="1"/>
              <a:t>Минковский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00" y="152400"/>
            <a:ext cx="5257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1880 году закончил гимназию Вильгельма. Далее, в том же году, Гильберт поступил в Кёнигсбергский университет.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1885 году Гильберт защитил диссертацию по теории инвариантов, научным руководителем которой был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Линдеман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в следующем году стал профессором математики в Кёнигсберге. В ближайшие несколько лет фундаментальные открытия Гильберта в теории инвариантов выдвинули его в первые ряды европейских математиков.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://fictionbook.ru/static/bookimages/04/78/02/04780225.bin.dir/h/i_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04800"/>
            <a:ext cx="2890344" cy="4191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38600" y="228600"/>
            <a:ext cx="4800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1892 году женился на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Кэте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Ерош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следующем году родился их единственный сын, Франц, оказавшийся душевнобольным.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1895 году по приглашению Феликса Клейна Гильберт переходит в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Гёттингенский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университет. На этой должности он оставался 35 лет, фактически до конца жизни. Последнюю лекцию в Гёттингене Гильберт прочитал в 1933 году.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3722"/>
            <a:ext cx="3505200" cy="3129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914400" y="2862183"/>
            <a:ext cx="2971800" cy="681182"/>
          </a:xfrm>
          <a:prstGeom prst="rect">
            <a:avLst/>
          </a:prstGeom>
          <a:solidFill>
            <a:srgbClr val="547D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Кёте</a:t>
            </a:r>
            <a:r>
              <a:rPr lang="ru-RU" dirty="0"/>
              <a:t> </a:t>
            </a:r>
            <a:r>
              <a:rPr lang="ru-RU" dirty="0" err="1"/>
              <a:t>Ерош</a:t>
            </a:r>
            <a:r>
              <a:rPr lang="ru-RU" dirty="0"/>
              <a:t> и Давид Гильберт, 1892 г.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3733800"/>
            <a:ext cx="2381250" cy="2857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2193" y="6324600"/>
            <a:ext cx="2402032" cy="266700"/>
          </a:xfrm>
          <a:prstGeom prst="rect">
            <a:avLst/>
          </a:prstGeom>
          <a:solidFill>
            <a:srgbClr val="547D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Сын Франц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33800" y="0"/>
            <a:ext cx="5257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1900 году на Втором Международном математическом конгрессе Гильберт формулирует знаменитый список 23 нерешённых проблем математики, послуживший направляющим указателем приложения усилий математиков на протяжении всего XX века.</a:t>
            </a:r>
          </a:p>
          <a:p>
            <a:pPr algn="just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1902 года Гильберт — редактор самого авторитетного математического журнала «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Mathematische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Annalen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460" name="Picture 4" descr="http://owpdb.mfo.de/photoNormal?id=17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3170682" cy="4343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352800" y="489466"/>
            <a:ext cx="5562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1910-х годах Гильберт создаёт в современном виде функциональный анализ, введя понятие, получившее название гильбертова пространства. Одновременно он консультирует Эйнштейна и помогает ему в разработке четырёхмерного тензорного анализа, послужившего фундаментом для Общей теории относительности.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1920-х годах Гильберт и его школа сосредоточили усилия на построении аксиоматического обоснования математики.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1930 году Гильберт ушёл в отставку, хотя время от времени читал лекции студентам.</a:t>
            </a:r>
          </a:p>
        </p:txBody>
      </p:sp>
      <p:pic>
        <p:nvPicPr>
          <p:cNvPr id="20485" name="Picture 5" descr="https://im3-tub-ua.yandex.net/i?id=3007a5d7c8e6608e487c7811be72d4d6&amp;n=33&amp;h=200&amp;w=1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2618278" cy="36114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304800"/>
            <a:ext cx="5562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прихода гитлеровцев к власти в Германии жил в Гёттингене в стороне от университетских дел. Многие его коллеги, имевшие недостаточно арийских предков или родственников, были вынуждены эмигрировать. Однажды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Бернхард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Руст, нацистский министр образования, спросил Гильберта: «Как теперь математика в Гёттингене, после того как она освободилась от еврейского влияния?» Гильберт уныло ответил: «Математика в Гёттингене? Её больше нет.»</a:t>
            </a:r>
          </a:p>
        </p:txBody>
      </p:sp>
      <p:pic>
        <p:nvPicPr>
          <p:cNvPr id="4" name="Picture 3" descr="C:\Users\Фахри\Desktop\124791-004-B2DE3F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81000"/>
            <a:ext cx="2895600" cy="36105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149</TotalTime>
  <Words>498</Words>
  <Application>Microsoft Office PowerPoint</Application>
  <PresentationFormat>Экран (4:3)</PresentationFormat>
  <Paragraphs>27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Times New Roman</vt:lpstr>
      <vt:lpstr>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Фахри</dc:creator>
  <cp:lastModifiedBy>Марина</cp:lastModifiedBy>
  <cp:revision>28</cp:revision>
  <dcterms:created xsi:type="dcterms:W3CDTF">2016-10-09T15:17:09Z</dcterms:created>
  <dcterms:modified xsi:type="dcterms:W3CDTF">2016-10-09T19:56:18Z</dcterms:modified>
</cp:coreProperties>
</file>