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60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5740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7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19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8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9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60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0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4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8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6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0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3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11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8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6400800" cy="130985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Пьер Ферма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4464496" cy="1728192"/>
          </a:xfrm>
        </p:spPr>
        <p:txBody>
          <a:bodyPr/>
          <a:lstStyle/>
          <a:p>
            <a:pPr algn="ctr"/>
            <a:r>
              <a:rPr lang="ru-RU" b="1" dirty="0" smtClean="0"/>
              <a:t>Подготовила: </a:t>
            </a:r>
          </a:p>
          <a:p>
            <a:pPr algn="ctr"/>
            <a:r>
              <a:rPr lang="ru-RU" b="1" dirty="0" smtClean="0"/>
              <a:t>ученица 10 </a:t>
            </a:r>
            <a:r>
              <a:rPr lang="ru-RU" b="1" dirty="0" smtClean="0"/>
              <a:t>класса</a:t>
            </a:r>
          </a:p>
          <a:p>
            <a:pPr algn="ctr"/>
            <a:r>
              <a:rPr lang="ru-RU" b="1" dirty="0" smtClean="0"/>
              <a:t>Горловской ОШ </a:t>
            </a:r>
            <a:r>
              <a:rPr lang="uk-UA" b="1" dirty="0" smtClean="0"/>
              <a:t>І – ІІІ</a:t>
            </a:r>
            <a:r>
              <a:rPr lang="ru-RU" b="1" dirty="0" smtClean="0"/>
              <a:t> ступеней № 42</a:t>
            </a:r>
            <a:r>
              <a:rPr lang="ru-RU" b="1" dirty="0" smtClean="0"/>
              <a:t>  </a:t>
            </a:r>
            <a:endParaRPr lang="ru-RU" b="1" dirty="0" smtClean="0"/>
          </a:p>
          <a:p>
            <a:pPr algn="ctr"/>
            <a:r>
              <a:rPr lang="ru-RU" b="1" dirty="0" smtClean="0"/>
              <a:t>Колесникова Валерия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70504"/>
            <a:ext cx="2365980" cy="315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23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00800" cy="1000472"/>
          </a:xfrm>
        </p:spPr>
        <p:txBody>
          <a:bodyPr>
            <a:normAutofit/>
          </a:bodyPr>
          <a:lstStyle/>
          <a:p>
            <a:r>
              <a:rPr lang="ru-RU" dirty="0" smtClean="0"/>
              <a:t>Доказательство теоремы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196753"/>
            <a:ext cx="4608513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Многие учёные не могли найти доказательства этой теореме и считали её ошибочной. Сэр Эндрю Джон Уайлс - английский и американский математик, профессор математики Принстонского университета летом 1986 года начал работать над теоремой. И в 1995 году Уайлс окончательно её доказал.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1120"/>
            <a:ext cx="2704276" cy="378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53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547664" y="116632"/>
            <a:ext cx="727280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"Возможно, потомство скажет еще мне спасибо за то, что я показал: их предки знали далеко не все". 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i="1" dirty="0" smtClean="0"/>
              <a:t>Пьер Ферма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2952328" cy="423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81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00800" cy="92846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Введение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844824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 smtClean="0"/>
              <a:t>Ф</a:t>
            </a:r>
            <a:r>
              <a:rPr lang="ru-RU" sz="2400" dirty="0" smtClean="0"/>
              <a:t>ранцу</a:t>
            </a:r>
            <a:r>
              <a:rPr lang="ru-RU" sz="2400" dirty="0"/>
              <a:t>з</a:t>
            </a:r>
            <a:r>
              <a:rPr lang="ru-RU" sz="2400" dirty="0" smtClean="0"/>
              <a:t>ский </a:t>
            </a:r>
            <a:r>
              <a:rPr lang="ru-RU" sz="2400" dirty="0" smtClean="0"/>
              <a:t>математик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>
                <a:solidFill>
                  <a:schemeClr val="tx2"/>
                </a:solidFill>
              </a:rPr>
              <a:t>один из создателей </a:t>
            </a:r>
            <a:r>
              <a:rPr lang="ru-RU" sz="2400" dirty="0" smtClean="0">
                <a:solidFill>
                  <a:schemeClr val="tx2"/>
                </a:solidFill>
              </a:rPr>
              <a:t>аналитической геометрии,</a:t>
            </a:r>
            <a:r>
              <a:rPr lang="ru-RU" sz="2400" dirty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</a:rPr>
              <a:t>математического анализа,</a:t>
            </a:r>
            <a:r>
              <a:rPr lang="ru-RU" sz="2400" dirty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</a:rPr>
              <a:t>теории вероятности</a:t>
            </a:r>
            <a:r>
              <a:rPr lang="ru-RU" sz="2400" dirty="0">
                <a:solidFill>
                  <a:schemeClr val="tx2"/>
                </a:solidFill>
              </a:rPr>
              <a:t> и </a:t>
            </a:r>
            <a:r>
              <a:rPr lang="ru-RU" sz="2400" dirty="0" smtClean="0">
                <a:solidFill>
                  <a:schemeClr val="tx2"/>
                </a:solidFill>
              </a:rPr>
              <a:t>теории чисел. </a:t>
            </a:r>
            <a:r>
              <a:rPr lang="ru-RU" sz="2400" dirty="0">
                <a:solidFill>
                  <a:schemeClr val="tx2"/>
                </a:solidFill>
              </a:rPr>
              <a:t>По профессии </a:t>
            </a:r>
            <a:r>
              <a:rPr lang="ru-RU" sz="2400" dirty="0" smtClean="0">
                <a:solidFill>
                  <a:schemeClr val="tx2"/>
                </a:solidFill>
              </a:rPr>
              <a:t>юрист, </a:t>
            </a:r>
            <a:r>
              <a:rPr lang="ru-RU" sz="2400" dirty="0">
                <a:solidFill>
                  <a:schemeClr val="tx2"/>
                </a:solidFill>
              </a:rPr>
              <a:t>с </a:t>
            </a:r>
            <a:r>
              <a:rPr lang="ru-RU" sz="2400" dirty="0" smtClean="0">
                <a:solidFill>
                  <a:schemeClr val="tx2"/>
                </a:solidFill>
              </a:rPr>
              <a:t>1631 года</a:t>
            </a:r>
            <a:r>
              <a:rPr lang="ru-RU" sz="2400" dirty="0">
                <a:solidFill>
                  <a:schemeClr val="tx2"/>
                </a:solidFill>
              </a:rPr>
              <a:t> — советник парламента в </a:t>
            </a:r>
            <a:r>
              <a:rPr lang="ru-RU" sz="2400" dirty="0" smtClean="0">
                <a:solidFill>
                  <a:schemeClr val="tx2"/>
                </a:solidFill>
              </a:rPr>
              <a:t>Тулузе. </a:t>
            </a:r>
            <a:r>
              <a:rPr lang="ru-RU" sz="2400" dirty="0">
                <a:solidFill>
                  <a:schemeClr val="tx2"/>
                </a:solidFill>
              </a:rPr>
              <a:t>Блестящий </a:t>
            </a:r>
            <a:r>
              <a:rPr lang="ru-RU" sz="2400" dirty="0" smtClean="0">
                <a:solidFill>
                  <a:schemeClr val="tx2"/>
                </a:solidFill>
              </a:rPr>
              <a:t>полиглот. </a:t>
            </a:r>
            <a:r>
              <a:rPr lang="ru-RU" sz="2400" dirty="0">
                <a:solidFill>
                  <a:schemeClr val="tx2"/>
                </a:solidFill>
              </a:rPr>
              <a:t>Наиболее известен формулировкой </a:t>
            </a:r>
            <a:r>
              <a:rPr lang="ru-RU" sz="2400" dirty="0" smtClean="0">
                <a:solidFill>
                  <a:schemeClr val="tx2"/>
                </a:solidFill>
              </a:rPr>
              <a:t>Великой теоремы Ферма.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022558" cy="364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75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643192" cy="37444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Пьер Ферма родился 17 августа 1601 года в гасконском городке Бомон-де-Ломань. Его отец, Доминик Ферма, был зажиточным торговцем, вторым городским консулом. В семье, кроме Пьера, были ещё один сын и две дочери.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Ферма </a:t>
            </a:r>
            <a:r>
              <a:rPr lang="ru-RU" dirty="0"/>
              <a:t>получил юридическое образование — сначала в Тулузе, а затем в Бордо и Орлеане. В 1631 году, успешно закончив обучение, Ферма выкупил должность королевского советника парламента в Тулузе.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4334569" cy="28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10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16632"/>
            <a:ext cx="7704667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этом же году он женился на дальней родственнице матери, Луизе де Лонг. У них было пятеро </a:t>
            </a:r>
            <a:r>
              <a:rPr lang="ru-RU" dirty="0" smtClean="0"/>
              <a:t>детей. Быстрый </a:t>
            </a:r>
            <a:r>
              <a:rPr lang="ru-RU" dirty="0"/>
              <a:t>служебный рост позволил Ферма стать членом Палаты эдиктов в городе Кастр (1648). Именно этой должности он обязан добавлением к своему имени признака знатности — частицы de; с этого времени он становится Пьером де </a:t>
            </a:r>
            <a:r>
              <a:rPr lang="ru-RU" dirty="0" smtClean="0"/>
              <a:t>Ферма. Около </a:t>
            </a:r>
            <a:r>
              <a:rPr lang="ru-RU" dirty="0"/>
              <a:t>1652 года Ферма пришлось опровергать сообщение о своей кончине во время эпидемии чумы; он действительно заразился, но выжил.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788024" cy="315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41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88640"/>
            <a:ext cx="3949907" cy="666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Пьер де Ферма умер 12 января 1665 года в городе Кастр, во время выездной сессии суда. Первоначально его похоронили там же, в Кастре, но вскоре прах перенесли в семейную усыпальницу Ферма в церкви августинцев (Тулуза). Старший сын, Клеман-Самуэль, издал посмертное собрание его трудов, из которого современники и узнали о замечательных открытиях Пьера Ферма.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72"/>
            <a:ext cx="3293554" cy="494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58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9269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/>
              <a:t>Современники характеризуют Ферма как честного, аккуратного, уравновешенного и приветливого человека, блестяще эрудированного как в математике, так и в гуманитарных науках, знатока многих древних и живых языков, на которых он писал неплохие стихи.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25413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023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48295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Заслуги в 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24744"/>
            <a:ext cx="5968752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</a:t>
            </a:r>
            <a:r>
              <a:rPr lang="ru-RU" dirty="0" smtClean="0"/>
              <a:t>юбимым </a:t>
            </a:r>
            <a:r>
              <a:rPr lang="ru-RU" dirty="0"/>
              <a:t>занятием Пьера Ферма была математика. Пьер Ферма внес весомый вклад в развитие самых разных областей математической науки. Наиболее значимые достижения Ферма относятся к аналитической геометрии, теории чисел, анализу, вычислению интегралов и т.д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Интересны достижения Ферма и в других науках. К примеру, им был сформулирован основной принцип геометрической оптики, благодаря которому были выведены законы отражения и преломления света.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7" y="620688"/>
            <a:ext cx="2571941" cy="286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66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681" y="332656"/>
            <a:ext cx="6400800" cy="1072480"/>
          </a:xfrm>
        </p:spPr>
        <p:txBody>
          <a:bodyPr>
            <a:normAutofit/>
          </a:bodyPr>
          <a:lstStyle/>
          <a:p>
            <a:r>
              <a:rPr lang="ru-RU" dirty="0" smtClean="0"/>
              <a:t>Пьер Ферма и его теорема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7037"/>
            <a:ext cx="2358008" cy="311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6482" y="4869160"/>
            <a:ext cx="255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Бюст Ферма </a:t>
            </a:r>
            <a:endParaRPr lang="ru-RU" b="1" dirty="0" smtClean="0"/>
          </a:p>
          <a:p>
            <a:pPr algn="ctr"/>
            <a:r>
              <a:rPr lang="ru-RU" b="1" dirty="0" smtClean="0"/>
              <a:t>в тулузской </a:t>
            </a:r>
            <a:r>
              <a:rPr lang="ru-RU" b="1" dirty="0"/>
              <a:t>Капитолии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196752"/>
            <a:ext cx="5211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 В течение последующих 350 лет математики всего мира тщетно пытались отыскать доказательство великой теоремы Ферма. Из всего разрозненного математического наследия Пьера Ферма только Великая теорема не поддавалась решению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«Хвастун» и «чертов француз» прозвали Пьера Ферма другие выдающиеся математики, немало времени посвятившие безуспешному доказательству его удивительной теоремы.</a:t>
            </a:r>
          </a:p>
        </p:txBody>
      </p:sp>
    </p:spTree>
    <p:extLst>
      <p:ext uri="{BB962C8B-B14F-4D97-AF65-F5344CB8AC3E}">
        <p14:creationId xmlns:p14="http://schemas.microsoft.com/office/powerpoint/2010/main" val="3692754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887" y="236538"/>
            <a:ext cx="3898776" cy="523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СУТЬ ТЕОРЕМЫ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7" y="1175042"/>
            <a:ext cx="4774206" cy="753822"/>
          </a:xfrm>
        </p:spPr>
      </p:pic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851919" y="1917412"/>
            <a:ext cx="51733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latin typeface="Arial" charset="0"/>
                <a:cs typeface="Arial" charset="0"/>
              </a:rPr>
              <a:t>для любого натурального </a:t>
            </a:r>
            <a:endParaRPr lang="en-US" altLang="ru-RU" sz="2800" dirty="0" smtClean="0"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 smtClean="0">
                <a:latin typeface="Arial" charset="0"/>
                <a:cs typeface="Arial" charset="0"/>
              </a:rPr>
              <a:t>n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&gt; 2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уравнение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 имеет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натуральных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решений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altLang="ru-RU" sz="2800" dirty="0" smtClean="0">
                <a:latin typeface="Arial" charset="0"/>
                <a:cs typeface="Arial" charset="0"/>
              </a:rPr>
              <a:t>z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AutoShape 18" descr="a,b,c"/>
          <p:cNvSpPr>
            <a:spLocks noChangeAspect="1" noChangeArrowheads="1"/>
          </p:cNvSpPr>
          <p:nvPr/>
        </p:nvSpPr>
        <p:spPr bwMode="auto">
          <a:xfrm>
            <a:off x="2189163" y="-204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AutoShape 19" descr="n"/>
          <p:cNvSpPr>
            <a:spLocks noChangeAspect="1" noChangeArrowheads="1"/>
          </p:cNvSpPr>
          <p:nvPr/>
        </p:nvSpPr>
        <p:spPr bwMode="auto">
          <a:xfrm>
            <a:off x="8729663" y="-204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AutoShape 20" descr="|a|, |b|, |c|"/>
          <p:cNvSpPr>
            <a:spLocks noChangeAspect="1" noChangeArrowheads="1"/>
          </p:cNvSpPr>
          <p:nvPr/>
        </p:nvSpPr>
        <p:spPr bwMode="auto">
          <a:xfrm>
            <a:off x="9950450" y="-204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AutoShape 21" descr="a^3 + b^3 = c^3"/>
          <p:cNvSpPr>
            <a:spLocks noChangeAspect="1" noChangeArrowheads="1"/>
          </p:cNvSpPr>
          <p:nvPr/>
        </p:nvSpPr>
        <p:spPr bwMode="auto">
          <a:xfrm>
            <a:off x="132461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AutoShape 22" descr="a"/>
          <p:cNvSpPr>
            <a:spLocks noChangeAspect="1" noChangeArrowheads="1"/>
          </p:cNvSpPr>
          <p:nvPr/>
        </p:nvSpPr>
        <p:spPr bwMode="auto">
          <a:xfrm>
            <a:off x="146399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AutoShape 23" descr="{\displaystyle b^{3}=c^{3}+(|-a|)^{3}}"/>
          <p:cNvSpPr>
            <a:spLocks noChangeAspect="1" noChangeArrowheads="1"/>
          </p:cNvSpPr>
          <p:nvPr/>
        </p:nvSpPr>
        <p:spPr bwMode="auto">
          <a:xfrm>
            <a:off x="2144713" y="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AutoShape 24" descr="c, |a|, b."/>
          <p:cNvSpPr>
            <a:spLocks noChangeAspect="1" noChangeArrowheads="1"/>
          </p:cNvSpPr>
          <p:nvPr/>
        </p:nvSpPr>
        <p:spPr bwMode="auto">
          <a:xfrm>
            <a:off x="6153150" y="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0" y="498301"/>
            <a:ext cx="3195249" cy="455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89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337</TotalTime>
  <Words>388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Параллакс</vt:lpstr>
      <vt:lpstr>Пьер Ферма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Заслуги в математике</vt:lpstr>
      <vt:lpstr>Пьер Ферма и его теорема </vt:lpstr>
      <vt:lpstr>СУТЬ ТЕОРЕМЫ</vt:lpstr>
      <vt:lpstr>Доказательство теоремы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Пьер Ферма</dc:title>
  <dc:creator>Валерия</dc:creator>
  <cp:lastModifiedBy>Марина</cp:lastModifiedBy>
  <cp:revision>23</cp:revision>
  <dcterms:created xsi:type="dcterms:W3CDTF">2016-10-03T16:14:12Z</dcterms:created>
  <dcterms:modified xsi:type="dcterms:W3CDTF">2016-10-04T17:07:37Z</dcterms:modified>
</cp:coreProperties>
</file>