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256" r:id="rId2"/>
    <p:sldId id="276" r:id="rId3"/>
    <p:sldId id="270" r:id="rId4"/>
    <p:sldId id="271" r:id="rId5"/>
    <p:sldId id="272" r:id="rId6"/>
    <p:sldId id="273" r:id="rId7"/>
    <p:sldId id="274" r:id="rId8"/>
    <p:sldId id="275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7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268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7B9E246-BE7F-4F78-A2ED-5E34BA906605}" type="datetimeFigureOut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6FF28F-27A2-4616-9DDD-2C9425BD0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25B36-D324-4CC7-A391-2752AB54967C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FD5BE-E141-4B25-A956-664E2855B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643AE-C4EF-406D-BDBB-F90698972BE3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9C40C-D365-4983-AD1C-F8FF58752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25AAB-0E0F-47E9-8B96-FFF38E0277EC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68397-7B3D-417C-A38C-2BD63CACE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23966-123B-4233-AF03-517639FF8201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6746D-A268-4B7A-A270-4BDF3E927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F98E3-9689-4399-8A53-74CB50A786A4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635AB-0555-4F2E-837D-8EBE86173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E81D0-CA71-48F4-A0E0-A1FB06708962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30770-E45F-4944-A170-46E038ABD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5190A-39C5-4FD9-94DC-FB4A4F12BF89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8D964-9FBB-415C-B1ED-9CDF990FC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BCB62-F522-46A9-9BF2-C566F9DC2CD7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D06A4-611A-46DC-BFB6-D2459865F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1D16-9AF7-4CE0-8F89-B117CF60D2B3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FFC9-8F5C-4C71-A501-46B29A595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3345-9C77-43F0-8E42-C9D3B9FA09FC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6AF89-E7DA-4033-B288-97ABE8B7F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45C43-246B-4047-9EB8-1B7E501056CD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AEEF5-71C5-4DB6-B422-0E48866D48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75F43C-7ACA-465D-B6AB-A5E0846B3FBC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45B8ED1-80F0-4F7C-AFDA-7D468FC58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48" y="271462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Комбинации тел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28860" y="4143380"/>
            <a:ext cx="6400800" cy="240032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математики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ГОШ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– ІІІ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ступеней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№ 42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Горловки</a:t>
            </a: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Рыбина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:\Documents and Settings\Aida\Рабочий стол\текстуры и фоны, клипарты\новеньки картинки\geometry compass shapes h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785794"/>
            <a:ext cx="282571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4400552" cy="588170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Конусом, вписанным в пирамиду,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называется конус, основание которого – круг, вписанный в многоугольник основания пирамиды, вершина совпадает с вершиной пирамиды, боковая поверхность конуса касается боковых граней пирамиды.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vpisaniopisanpiramidy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714356"/>
            <a:ext cx="3116278" cy="3599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yramiid4_koonus_noteboo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8215370" cy="6000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4900618" cy="588170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Конус называется описанным около пирамиды,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если его основание – круг, описанный около пирамиды, вершина совпадает с вершиной пирамиды, а образующие совпадают  с рёбрами пирамиды.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vpisaniopisanpirami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714356"/>
            <a:ext cx="2873390" cy="4047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onus_pyramiid_noteboo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8286808" cy="592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канирование00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143932" cy="6000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72000" y="428604"/>
            <a:ext cx="4071966" cy="60007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Конус называется вписанным в призму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его основание вписано в одно основание призмы, а вершина лежит в другом основании призмы.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канирование00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143932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428604"/>
            <a:ext cx="4643470" cy="60007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Призма называется вписанной в конус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одно основание её лежит в основании конуса, а другое вписано в сечение конуса плоскостью, проходящей через это основание призмы параллельно основанию конуса.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500043"/>
            <a:ext cx="4757742" cy="58817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Шар называется вписанным в конус</a:t>
            </a:r>
            <a:r>
              <a:rPr lang="ru-RU" b="1" dirty="0" smtClean="0">
                <a:solidFill>
                  <a:srgbClr val="002060"/>
                </a:solidFill>
              </a:rPr>
              <a:t>, если он касается основания конуса в его центре и боковой поверхности по окружности.</a:t>
            </a:r>
          </a:p>
        </p:txBody>
      </p:sp>
      <p:pic>
        <p:nvPicPr>
          <p:cNvPr id="4" name="Рисунок 3" descr="opr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857232"/>
            <a:ext cx="3090876" cy="3508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428605"/>
            <a:ext cx="4543428" cy="595314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Шар называется описанным около конуса,</a:t>
            </a:r>
            <a:r>
              <a:rPr lang="ru-RU" b="1" dirty="0" smtClean="0">
                <a:solidFill>
                  <a:srgbClr val="002060"/>
                </a:solidFill>
              </a:rPr>
              <a:t> если его вершина и окружность основания лежат на поверхности шара.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785794"/>
            <a:ext cx="3390920" cy="4005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323966-123B-4233-AF03-517639FF8201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46746D-A268-4B7A-A270-4BDF3E927E5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714488"/>
            <a:ext cx="736022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Комбинации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шара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 другими телами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Комбинация шара с другими телами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86304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Шар называется вписанным в многогранник</a:t>
            </a:r>
            <a:r>
              <a:rPr lang="ru-RU" b="1" dirty="0" smtClean="0">
                <a:solidFill>
                  <a:srgbClr val="002060"/>
                </a:solidFill>
              </a:rPr>
              <a:t>, а многогранник описанным около шара, если поверхность шара касается всех граней многогранника.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7" name="Рисунок 6" descr="opr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643050"/>
            <a:ext cx="2933713" cy="2816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323966-123B-4233-AF03-517639FF8201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46746D-A268-4B7A-A270-4BDF3E927E5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571612"/>
            <a:ext cx="755258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Комбинации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Цилиндра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с другими телами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Комбинация шара с другими телами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432911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Шар называется описанным около многогранника</a:t>
            </a:r>
            <a:r>
              <a:rPr lang="ru-RU" b="1" dirty="0" smtClean="0">
                <a:solidFill>
                  <a:srgbClr val="002060"/>
                </a:solidFill>
              </a:rPr>
              <a:t>, а многогранник вписанным в шар, если поверхность шара проходит через все вершины многогранника.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7" name="Рисунок 6" descr="opr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643050"/>
            <a:ext cx="3319479" cy="3350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Общие замечания о положении центра шара.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sz="2800" b="1" dirty="0" smtClean="0">
                <a:solidFill>
                  <a:srgbClr val="002060"/>
                </a:solidFill>
              </a:rPr>
              <a:t>Центр шара, вписанного в многогранник, лежит в точке пересечения </a:t>
            </a:r>
            <a:r>
              <a:rPr lang="ru-RU" sz="2800" b="1" dirty="0" err="1" smtClean="0">
                <a:solidFill>
                  <a:srgbClr val="002060"/>
                </a:solidFill>
              </a:rPr>
              <a:t>биссекторных</a:t>
            </a:r>
            <a:r>
              <a:rPr lang="ru-RU" sz="2800" b="1" dirty="0" smtClean="0">
                <a:solidFill>
                  <a:srgbClr val="002060"/>
                </a:solidFill>
              </a:rPr>
              <a:t> плоскостей всех двугранных углов многогранника. Он расположен только внутри многогранника.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2. Центр шара, описанного около многогранника, лежит в точке пересечения плоскостей, перпендикулярных ко всем ребрам многогранника и проходящих через их середины. Он может быть расположен внутри, на поверхности и вне многогранника.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Шар, вписанный в прямую призму.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Теорема 1.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Шар можно вписать в прямую призму в том и только в том случае, если в основание призмы можно вписать окружность, а высота призмы равна диаметру этой окружности.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1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Центр шара, вписанного в прямую призму, лежит в середине высоты призмы, проходящей через центр окружности, вписанной в основание.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2.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Шар, в частности, можно вписать в прямые: треугольную, правильную, четырехугольную (у которой суммы противоположных сторон основания равны между собой) при условии Н = 2r, где Н – высота призмы,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радиус круга, вписанного в основание.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Шар, описанный около призмы.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401080" cy="500066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Теорема 2.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 можно описать около призмы в том и только в том случае, если призма прямая и около ее основания можно описать окружность.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1.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 шара, описанного около прямой призмы, лежит на середине высоты призмы, проведенной через центр круга, описанного около основания.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2.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Шар, в частности, можно описать: около прямой треугольной призмы, около правильной призмы, около прямоугольного параллелепипеда, около прямой четырехугольной призмы, у которой сумма противоположных углов основания равна 180 градусов.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Шар, описанный около пирамиды.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643998" cy="5500726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Теорема 3.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Около пирамиды можно описать шар в том и только в том случае, если около ее основания можно описать окружность.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1.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 шара, описанного около пирамиды лежит в точке пересечения прямой, перпендикулярной основанию пирамиды, проходящей через центр окружности, описанной около этого основания, и плоскости, перпендикулярной любому боковому ребру, проведенной через сере дину этого ребра.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2.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Если боковые ребра пирамиды равны между собой (или равно наклонены к плоскости основания), то около такой пирамиды можно описать шар. Центр этого шара в этом случае лежит в точке пересечения высоты пирамиды (или ее продолжения) с осью симметрии бокового ребра, лежащей в плоскости бокового ребра и высоты.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3.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Шар, в частности, можно описать: около треугольной пирамиды, около правильной пирамиды, около четырехугольной пирамиды, у которой сумма противоположных углов равна 180 градусов.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Шар, вписанный в пирамиду.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Теорема 4.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боковые грани пирамиды одинаково наклонены к основанию, то в такую пирамиду можно вписать шар.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1.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Центр шара, вписанного в пирамиду, у которой боковые грани одинаково наклонены к основанию, лежит в точке пересечения высоты пирамиды с биссектрисой линейного угла любого двугранного угла при основании пирамиды, стороной которого служит высота боковой грани, проведенная из вершины пирамиды.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Следствие 2.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правильную пирамиду можно вписать шар.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Комбинация шара с усеченной пирамидой.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1.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Шар, описанный около правильной усеченной пирамиды.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Теорема 5. Около любой правильной усеченной пирамиды можно описать шар. (Это условие является достаточным, но не является необходимым)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2.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Шар, вписанный в правильную усеченную пирамиду.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Теорема 6. В правильную усеченную пирамиду можно вписать шар в том и только в том случае, если апофема пирамиды равна сумме апофем оснований.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Комбинация шара с другими телами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5786478" cy="52864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Шар называется вписанным в цилиндр, усеченный конус (</a:t>
            </a:r>
            <a:r>
              <a:rPr lang="ru-RU" b="1" dirty="0" err="1" smtClean="0">
                <a:solidFill>
                  <a:srgbClr val="002060"/>
                </a:solidFill>
              </a:rPr>
              <a:t>конус</a:t>
            </a:r>
            <a:r>
              <a:rPr lang="ru-RU" b="1" dirty="0" smtClean="0">
                <a:solidFill>
                  <a:srgbClr val="002060"/>
                </a:solidFill>
              </a:rPr>
              <a:t>), а цилиндр, усеченный конус (</a:t>
            </a:r>
            <a:r>
              <a:rPr lang="ru-RU" b="1" dirty="0" err="1" smtClean="0">
                <a:solidFill>
                  <a:srgbClr val="002060"/>
                </a:solidFill>
              </a:rPr>
              <a:t>конус</a:t>
            </a:r>
            <a:r>
              <a:rPr lang="ru-RU" b="1" dirty="0" smtClean="0">
                <a:solidFill>
                  <a:srgbClr val="002060"/>
                </a:solidFill>
              </a:rPr>
              <a:t>) – описанным около шара, если поверхность шара касается оснований (основания) и всех образующих цилиндра, усеченного конуса (</a:t>
            </a:r>
            <a:r>
              <a:rPr lang="ru-RU" b="1" dirty="0" err="1" smtClean="0">
                <a:solidFill>
                  <a:srgbClr val="002060"/>
                </a:solidFill>
              </a:rPr>
              <a:t>конуса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7" name="Рисунок 6" descr="opr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428736"/>
            <a:ext cx="2580021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Комбинация шара с другими телами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8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Шар называется описанным около цилиндра, усеченного конуса (</a:t>
            </a:r>
            <a:r>
              <a:rPr lang="ru-RU" b="1" dirty="0" err="1" smtClean="0">
                <a:solidFill>
                  <a:srgbClr val="002060"/>
                </a:solidFill>
              </a:rPr>
              <a:t>конуса</a:t>
            </a:r>
            <a:r>
              <a:rPr lang="ru-RU" b="1" dirty="0" smtClean="0">
                <a:solidFill>
                  <a:srgbClr val="002060"/>
                </a:solidFill>
              </a:rPr>
              <a:t>), если окружности оснований (окружность основания и вершина) принадлежат поверхности шара.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7" name="Рисунок 6" descr="zad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643050"/>
            <a:ext cx="2714644" cy="2663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Комбинация шара с круглыми телами.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0066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Теорема 7. </a:t>
            </a:r>
            <a:r>
              <a:rPr lang="ru-RU" sz="2800" b="1" dirty="0" smtClean="0">
                <a:solidFill>
                  <a:srgbClr val="002060"/>
                </a:solidFill>
              </a:rPr>
              <a:t>Около цилиндра, усеченного конуса (прямых круговых), конуса можно описать шар.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Теорема 8. </a:t>
            </a:r>
            <a:r>
              <a:rPr lang="ru-RU" sz="2800" b="1" dirty="0" smtClean="0">
                <a:solidFill>
                  <a:srgbClr val="002060"/>
                </a:solidFill>
              </a:rPr>
              <a:t>В цилиндр (прямой круговой) можно вписать шар в том и только в том случае, если цилиндр равносторонний.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Теорема 9. </a:t>
            </a:r>
            <a:r>
              <a:rPr lang="ru-RU" sz="2800" b="1" dirty="0" smtClean="0">
                <a:solidFill>
                  <a:srgbClr val="002060"/>
                </a:solidFill>
              </a:rPr>
              <a:t>В любой конус (прямой круговой) можно вписать шар.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Теорема 10. </a:t>
            </a:r>
            <a:r>
              <a:rPr lang="ru-RU" sz="2800" b="1" dirty="0" smtClean="0">
                <a:solidFill>
                  <a:srgbClr val="002060"/>
                </a:solidFill>
              </a:rPr>
              <a:t>В усеченный конус (прямой круговой) можно вписать шар в том и только в том случае, если его образующая равна сумме радиусов оснований.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rugtela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495386"/>
            <a:ext cx="8143932" cy="5862572"/>
          </a:xfr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krugtela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8143932" cy="5857916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1" y="500043"/>
            <a:ext cx="4460878" cy="587059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Цилиндром, вписанным в пирамиду</a:t>
            </a:r>
            <a:r>
              <a:rPr lang="ru-RU" sz="2800" b="1" dirty="0" smtClean="0">
                <a:solidFill>
                  <a:srgbClr val="002060"/>
                </a:solidFill>
              </a:rPr>
              <a:t>,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называется такой цилиндр, одно основание которого лежит в основании пирамиды, а другое вписано в сечение пирамиды плоскостью, проходящей через это основание цилиндра параллельно основанию пирамиды.</a:t>
            </a:r>
          </a:p>
          <a:p>
            <a:pPr>
              <a:buNone/>
            </a:pPr>
            <a:endParaRPr lang="ru-RU" sz="2800" dirty="0">
              <a:solidFill>
                <a:srgbClr val="993300"/>
              </a:solidFill>
            </a:endParaRPr>
          </a:p>
        </p:txBody>
      </p:sp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857232"/>
            <a:ext cx="2886089" cy="2871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1" y="428605"/>
            <a:ext cx="4032250" cy="594203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993300"/>
                </a:solidFill>
              </a:rPr>
              <a:t>    Пирамидой, вписанной в цилиндр,</a:t>
            </a:r>
            <a:r>
              <a:rPr lang="ru-RU" dirty="0" smtClean="0">
                <a:solidFill>
                  <a:srgbClr val="99330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называется такая пирамида, основание которой вписано в одно основание цилиндра, а вершина лежит в другом основании цилиндра.</a:t>
            </a:r>
          </a:p>
          <a:p>
            <a:endParaRPr lang="ru-RU" dirty="0"/>
          </a:p>
        </p:txBody>
      </p:sp>
      <p:pic>
        <p:nvPicPr>
          <p:cNvPr id="4" name="Picture 2" descr="сканирование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071546"/>
            <a:ext cx="2928958" cy="4696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428604"/>
            <a:ext cx="4318003" cy="6000791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   Цилиндр называется описанным около шара,</a:t>
            </a:r>
            <a:r>
              <a:rPr lang="ru-RU" sz="28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шар касается обоих оснований цилиндра в их центрах и боковой поверхности цилиндра по окружности большого круга шара, параллельной основаниям цилиндра.</a:t>
            </a:r>
          </a:p>
          <a:p>
            <a:pPr>
              <a:buNone/>
            </a:pPr>
            <a:endParaRPr lang="ru-RU" sz="28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785793"/>
            <a:ext cx="3429024" cy="4007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714357"/>
            <a:ext cx="3889375" cy="565628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Цилиндр называется вписанным в шар</a:t>
            </a:r>
            <a:r>
              <a:rPr lang="ru-RU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окружности его оснований лежат на поверхности шара.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zad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857232"/>
            <a:ext cx="3421908" cy="335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323966-123B-4233-AF03-517639FF8201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46746D-A268-4B7A-A270-4BDF3E927E5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643050"/>
            <a:ext cx="736022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Комбинации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конуса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 другими телами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5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- 5!</Template>
  <TotalTime>25</TotalTime>
  <Words>1186</Words>
  <Application>Microsoft Office PowerPoint</Application>
  <PresentationFormat>Экран (4:3)</PresentationFormat>
  <Paragraphs>102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математика - 5!</vt:lpstr>
      <vt:lpstr>Комбинации тел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Комбинация шара с другими телами</vt:lpstr>
      <vt:lpstr>Комбинация шара с другими телами</vt:lpstr>
      <vt:lpstr> Общие замечания о положении центра шара. </vt:lpstr>
      <vt:lpstr>Шар, вписанный в прямую призму.</vt:lpstr>
      <vt:lpstr>Шар, описанный около призмы.</vt:lpstr>
      <vt:lpstr>Шар, описанный около пирамиды.</vt:lpstr>
      <vt:lpstr> Шар, вписанный в пирамиду.</vt:lpstr>
      <vt:lpstr>Комбинация шара с усеченной пирамидой.</vt:lpstr>
      <vt:lpstr>Комбинация шара с другими телами</vt:lpstr>
      <vt:lpstr>Комбинация шара с другими телами</vt:lpstr>
      <vt:lpstr>Комбинация шара с круглыми телами.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Комбинации тел</dc:title>
  <dc:creator>Admin</dc:creator>
  <cp:lastModifiedBy>Admin</cp:lastModifiedBy>
  <cp:revision>10</cp:revision>
  <dcterms:created xsi:type="dcterms:W3CDTF">2012-01-23T21:52:39Z</dcterms:created>
  <dcterms:modified xsi:type="dcterms:W3CDTF">2012-01-24T18:00:34Z</dcterms:modified>
</cp:coreProperties>
</file>