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58" r:id="rId4"/>
    <p:sldId id="257" r:id="rId5"/>
    <p:sldId id="263" r:id="rId6"/>
    <p:sldId id="264" r:id="rId7"/>
    <p:sldId id="265" r:id="rId8"/>
    <p:sldId id="266" r:id="rId9"/>
    <p:sldId id="267" r:id="rId10"/>
    <p:sldId id="268" r:id="rId11"/>
    <p:sldId id="259" r:id="rId12"/>
    <p:sldId id="26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A37F62E-D4C9-4D8D-B88B-1D2C9D395945}" type="datetimeFigureOut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32F073-0811-4953-AC63-BC853D020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BF919-E232-4145-ACB0-62B2EB6B09E8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1240B-92B2-40FD-BC16-B6244990B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0576-3A0B-402C-BC51-C54390A23F8C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409E-0789-4918-B649-58712256A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48B2D-F76C-4AF1-A59A-009282E377D9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981CA-8883-4CE4-9405-6E456B58D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B666B-FC3F-4229-9936-EFD1EAB4B2E4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D8224-C0C6-4455-A55E-567604EE9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BDE34-0780-4662-BE2A-11CC3F21F2BC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30DC-4B19-4A76-B0C5-397B002A6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B156-E9BA-4F82-83B6-287741103DC3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11DA7-1014-4599-B7DA-5655A49FC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3DDF1-8D9E-46F2-ADD4-E3A3E21D9714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83020-F845-4167-81CF-669B4DF1B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319F5-FA07-4ADA-BFA3-026EC0C1E141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8B646-9D94-4908-80EC-08C2DFB74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4BDCE-7886-40FF-8225-A78FFD0142C2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15DB1-12A9-441F-BD19-0578A8445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371F7-AADC-49D8-BCA9-969CC1F15F5A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62D07-68F1-4319-8A9D-C5961DCEF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3031E-1C07-4AE5-B167-F0DCA1645C93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7046C-5648-484E-8DB7-91A808EC9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2B8E9D-546E-48B6-8AFA-A36C70D2B5A0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46D4D8-793B-4034-945E-A97E8C6E6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42938" y="2500313"/>
            <a:ext cx="7772400" cy="147002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Перпендикулярность плоскостей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500687"/>
            <a:ext cx="6400800" cy="1357313"/>
          </a:xfrm>
        </p:spPr>
        <p:txBody>
          <a:bodyPr rtlCol="0">
            <a:normAutofit fontScale="40000" lnSpcReduction="20000"/>
          </a:bodyPr>
          <a:lstStyle/>
          <a:p>
            <a:pPr algn="r"/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pPr algn="r"/>
            <a:r>
              <a:rPr lang="ru-RU" sz="4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Горловской</a:t>
            </a:r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школы</a:t>
            </a:r>
          </a:p>
          <a:p>
            <a:pPr algn="r"/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– ІІІ </a:t>
            </a:r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ступеней № 42</a:t>
            </a:r>
          </a:p>
          <a:p>
            <a:pPr algn="r"/>
            <a:r>
              <a:rPr lang="ru-RU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Рыбина М.В.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5" name="Picture 4" descr="H:\Documents and Settings\Aida\Рабочий стол\текстуры и фоны, клипарты\Scool_objekts\scool (71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1132824">
            <a:off x="569002" y="288758"/>
            <a:ext cx="2305680" cy="2229671"/>
          </a:xfrm>
          <a:prstGeom prst="rect">
            <a:avLst/>
          </a:prstGeom>
          <a:noFill/>
        </p:spPr>
      </p:pic>
      <p:pic>
        <p:nvPicPr>
          <p:cNvPr id="1027" name="Picture 3" descr="H:\Documents and Settings\Aida\Рабочий стол\НОвая ГРАФИКА сборник\c0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1000132" cy="879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:\Documents and Settings\Aida\Рабочий стол\НОвая ГРАФИКА сборник\КАРТИНКИ СБОРНИК_ школьные\46.gif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85852" y="785794"/>
            <a:ext cx="1000132" cy="7381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</a:t>
            </a:r>
            <a:r>
              <a:rPr lang="ru-RU" b="1" dirty="0" smtClean="0">
                <a:solidFill>
                  <a:srgbClr val="7030A0"/>
                </a:solidFill>
              </a:rPr>
              <a:t>№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5043494" cy="505461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Плоскости равнобедренных треугольников АВС и А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С перпендикулярны. АС – их общее основание. ВК – медиана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 АВС, ВК = 8 см,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К = 15 см. Найдите длину отрезка В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Рисунок 5" descr="Копия 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285860"/>
            <a:ext cx="2751406" cy="2146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857884" y="3143248"/>
            <a:ext cx="114300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3071810"/>
            <a:ext cx="1143008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№ </a:t>
            </a:r>
            <a:r>
              <a:rPr lang="ru-RU" b="1" dirty="0" smtClean="0">
                <a:solidFill>
                  <a:srgbClr val="7030A0"/>
                </a:solidFill>
              </a:rPr>
              <a:t>6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5472122" cy="48403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Точка A находится на расстоянии 1 см до одной из двух перпендикулярных плоскостей. Найдите расстояние от точки A до второй плоскости, если расстояние от A до прямой их пересечения равно √5 см.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7" name="Рисунок 6" descr="geom10class-2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1428736"/>
            <a:ext cx="3072685" cy="2705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№ </a:t>
            </a:r>
            <a:r>
              <a:rPr lang="ru-RU" b="1" dirty="0" smtClean="0">
                <a:solidFill>
                  <a:srgbClr val="7030A0"/>
                </a:solidFill>
              </a:rPr>
              <a:t>7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4972056" cy="498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Отрезок длиной 25 см опирается концами на две перпендикулярные плоскости. Расстояние от концов отрезка до плоскостей равны 7 см и 15 см. вычислите проекции отрезка на каждую из плоскостей.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" name="Рисунок 5" descr="geom10class-2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1357298"/>
            <a:ext cx="3320861" cy="2948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ЦЕЛИ УРОКА: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формирование понятия перпендикулярности плоскостей;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- изучение признака перпендикулярности плоскостей;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- развитие пространственного воображения школьников;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- воспитание навыков учебного труда.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Определение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Две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пересекающиеся </a:t>
            </a: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плоскости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называются </a:t>
            </a: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перпендикулярными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, если третья плоскость, перпендикулярная прямой пересечения этих плоскостей, пересекает их по перпендикулярным прямым.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928662" y="4000504"/>
          <a:ext cx="3214710" cy="2247176"/>
        </p:xfrm>
        <a:graphic>
          <a:graphicData uri="http://schemas.openxmlformats.org/presentationml/2006/ole">
            <p:oleObj spid="_x0000_s16386" name="Формула" r:id="rId3" imgW="1307880" imgH="914400" progId="Equation.3">
              <p:embed/>
            </p:oleObj>
          </a:graphicData>
        </a:graphic>
      </p:graphicFrame>
      <p:pic>
        <p:nvPicPr>
          <p:cNvPr id="7" name="Рисунок 6" descr="img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929066"/>
            <a:ext cx="4498361" cy="2460702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Признак перпендикулярности плоскостей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5429288" cy="507209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плоскость проходит через прямую, перпендикулярную другой плоскости, то эти плоскости перпендикулярны.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Пусть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 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прямая, лежащая в плоскости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проходящая через точку O пересечения прямой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плоскостью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Через прямые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проведем плоскость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Имеем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γ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так как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Поскольку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по определению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C17A7E3-7F9D-4CD5-AC15-2402AAD4C203}" type="datetime1">
              <a:rPr lang="ru-RU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5ED4-EE45-48B4-8BBA-374C16F30A6C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Рисунок 5" descr="s030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1643050"/>
            <a:ext cx="2928958" cy="2004024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214282" y="637607"/>
            <a:ext cx="75724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0" dirty="0">
                <a:solidFill>
                  <a:schemeClr val="accent4">
                    <a:lumMod val="75000"/>
                  </a:schemeClr>
                </a:solidFill>
              </a:rPr>
              <a:t>Укажите пары перпендикулярных плоскостей в </a:t>
            </a:r>
          </a:p>
          <a:p>
            <a:pPr algn="ctr"/>
            <a:r>
              <a:rPr lang="ru-RU" b="0" dirty="0">
                <a:solidFill>
                  <a:schemeClr val="accent4">
                    <a:lumMod val="75000"/>
                  </a:schemeClr>
                </a:solidFill>
              </a:rPr>
              <a:t>каждой из фигур и обоснуйте.</a:t>
            </a:r>
            <a:endParaRPr lang="en-US" b="0" dirty="0">
              <a:solidFill>
                <a:schemeClr val="accent4">
                  <a:lumMod val="75000"/>
                </a:schemeClr>
              </a:solidFill>
              <a:sym typeface="Symbol" pitchFamily="18" charset="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628775"/>
            <a:ext cx="22320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285992"/>
            <a:ext cx="266382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500438"/>
            <a:ext cx="29527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</a:t>
            </a:r>
            <a:r>
              <a:rPr lang="ru-RU" b="1" dirty="0" smtClean="0">
                <a:solidFill>
                  <a:srgbClr val="7030A0"/>
                </a:solidFill>
              </a:rPr>
              <a:t>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418623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Плоскости равносторонних треугольников АВС  и </a:t>
            </a:r>
            <a:r>
              <a:rPr lang="en-US" dirty="0" smtClean="0">
                <a:solidFill>
                  <a:srgbClr val="002060"/>
                </a:solidFill>
              </a:rPr>
              <a:t>ADC</a:t>
            </a:r>
            <a:r>
              <a:rPr lang="ru-RU" dirty="0" smtClean="0">
                <a:solidFill>
                  <a:srgbClr val="002060"/>
                </a:solidFill>
              </a:rPr>
              <a:t> перпендикулярны. ВМ – медиана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 АВС, ВМ = 5 см. Вычислите длину отрезка В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6" name="Рисунок 5" descr="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500174"/>
            <a:ext cx="3438544" cy="2779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</a:t>
            </a:r>
            <a:r>
              <a:rPr lang="ru-RU" b="1" dirty="0" smtClean="0">
                <a:solidFill>
                  <a:srgbClr val="7030A0"/>
                </a:solidFill>
              </a:rPr>
              <a:t>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2060"/>
                </a:solidFill>
              </a:rPr>
              <a:t>Плоскости квадратов АВС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 и </a:t>
            </a:r>
            <a:r>
              <a:rPr lang="en-US" dirty="0" smtClean="0">
                <a:solidFill>
                  <a:srgbClr val="002060"/>
                </a:solidFill>
              </a:rPr>
              <a:t>MNCB</a:t>
            </a:r>
            <a:r>
              <a:rPr lang="ru-RU" dirty="0" smtClean="0">
                <a:solidFill>
                  <a:srgbClr val="002060"/>
                </a:solidFill>
              </a:rPr>
              <a:t> перпендикулярны, ВС = 5 см. Вычислите длину отрезка А</a:t>
            </a:r>
            <a:r>
              <a:rPr lang="en-US" dirty="0" smtClean="0">
                <a:solidFill>
                  <a:srgbClr val="002060"/>
                </a:solidFill>
              </a:rPr>
              <a:t>N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6" name="Рисунок 5" descr="Копия (2) 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357298"/>
            <a:ext cx="3707722" cy="278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</a:t>
            </a:r>
            <a:r>
              <a:rPr lang="ru-RU" b="1" dirty="0" smtClean="0">
                <a:solidFill>
                  <a:srgbClr val="7030A0"/>
                </a:solidFill>
              </a:rPr>
              <a:t>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757742" cy="491174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Плоскости прямоугольного треугольника АВС (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 С = 90) и квадрата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ACPR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перпендикулярны. Сторона квадрата 6 см, гипотенуза АВ = 10 см. Найдите длину отрезка В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P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Рисунок 5" descr="Копия (3) 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214422"/>
            <a:ext cx="2839608" cy="2311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Задача </a:t>
            </a:r>
            <a:r>
              <a:rPr lang="ru-RU" b="1" dirty="0" smtClean="0">
                <a:solidFill>
                  <a:srgbClr val="7030A0"/>
                </a:solidFill>
              </a:rPr>
              <a:t>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Отрезок МК перпендикулярен плоскости прямоугольного треугольника АВС</a:t>
            </a:r>
            <a:r>
              <a:rPr lang="ru-RU" dirty="0" smtClean="0">
                <a:solidFill>
                  <a:srgbClr val="002060"/>
                </a:solidFill>
              </a:rPr>
              <a:t> (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 С = 90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).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KN  AC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,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AK = KB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,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AC = 12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см,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MK = 8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см. Найдите длину отрезка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MN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5B666B-FC3F-4229-9936-EFD1EAB4B2E4}" type="datetime1">
              <a:rPr lang="ru-RU" smtClean="0"/>
              <a:pPr>
                <a:defRPr/>
              </a:pPr>
              <a:t>18.02.2012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FD8224-C0C6-4455-A55E-567604EE92B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Рисунок 5" descr="Копия (4) img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00174"/>
            <a:ext cx="3291096" cy="2545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рпендикулярность плоскосте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Перпендикулярность плоскостей</Template>
  <TotalTime>96</TotalTime>
  <Words>445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Перпендикулярность плоскостей</vt:lpstr>
      <vt:lpstr>Формула</vt:lpstr>
      <vt:lpstr>Перпендикулярность плоскостей</vt:lpstr>
      <vt:lpstr>ЦЕЛИ УРОКА: </vt:lpstr>
      <vt:lpstr>Определение</vt:lpstr>
      <vt:lpstr>Признак перпендикулярности плоскостей</vt:lpstr>
      <vt:lpstr>Слайд 5</vt:lpstr>
      <vt:lpstr>Задача № 1</vt:lpstr>
      <vt:lpstr>Задача № 2</vt:lpstr>
      <vt:lpstr>Задача № 3</vt:lpstr>
      <vt:lpstr>Задача № 4</vt:lpstr>
      <vt:lpstr>Задача № 5</vt:lpstr>
      <vt:lpstr>Задача № 6</vt:lpstr>
      <vt:lpstr>Задача № 7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Перпендикулярность плоскостей</dc:title>
  <dc:creator>Admin</dc:creator>
  <dc:description>http://aida.ucoz.ru</dc:description>
  <cp:lastModifiedBy>Admin</cp:lastModifiedBy>
  <cp:revision>22</cp:revision>
  <dcterms:created xsi:type="dcterms:W3CDTF">2012-02-14T19:45:10Z</dcterms:created>
  <dcterms:modified xsi:type="dcterms:W3CDTF">2012-02-18T18:14:37Z</dcterms:modified>
</cp:coreProperties>
</file>