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8" r:id="rId10"/>
    <p:sldId id="269" r:id="rId11"/>
    <p:sldId id="270" r:id="rId12"/>
    <p:sldId id="271" r:id="rId13"/>
  </p:sldIdLst>
  <p:sldSz cx="9144000" cy="6858000" type="screen4x3"/>
  <p:notesSz cx="6858000" cy="9144000"/>
  <p:custDataLst>
    <p:tags r:id="rId14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356C43-8F20-46F9-AD5D-0807E1BA1F27}" type="datetimeFigureOut">
              <a:rPr lang="ru-RU" smtClean="0"/>
              <a:pPr/>
              <a:t>18.02.2012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4238E-7188-4BAC-B0B8-F4E5A715B07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28662" y="5105400"/>
            <a:ext cx="2928958" cy="175260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Подготовила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учитель математики</a:t>
            </a:r>
          </a:p>
          <a:p>
            <a:r>
              <a:rPr lang="ru-RU" b="1" dirty="0" err="1" smtClean="0">
                <a:solidFill>
                  <a:schemeClr val="accent2">
                    <a:lumMod val="50000"/>
                  </a:schemeClr>
                </a:solidFill>
              </a:rPr>
              <a:t>Горловской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школы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</a:rPr>
              <a:t>І – ІІІ </a:t>
            </a:r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ступеней № 42</a:t>
            </a:r>
          </a:p>
          <a:p>
            <a:r>
              <a:rPr lang="ru-RU" b="1" dirty="0" smtClean="0">
                <a:solidFill>
                  <a:schemeClr val="accent2">
                    <a:lumMod val="50000"/>
                  </a:schemeClr>
                </a:solidFill>
              </a:rPr>
              <a:t>Рыбина М.В.</a:t>
            </a:r>
            <a:endParaRPr lang="ru-RU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00100" y="6642556"/>
            <a:ext cx="97975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http://aida.ucoz.ru</a:t>
            </a:r>
            <a:endParaRPr lang="ru-RU" sz="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7422" y="714356"/>
            <a:ext cx="495167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Перпендикуляр</a:t>
            </a:r>
          </a:p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 наклонная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Задача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№ 4 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5043494" cy="491174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/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Из точки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проведены на плоскость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  <a:sym typeface="Symbol"/>
              </a:rPr>
              <a:t>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перпендикуляр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SO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и наклонные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SA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и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SB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Длины наклонных соответственно равны 13 и 20 см. Длина проекции наклонной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AS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равна 5 см. Найдите расстояние от точки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до плоскости и длину проекции наклонной </a:t>
            </a:r>
            <a:r>
              <a:rPr lang="en-US" dirty="0" smtClean="0">
                <a:solidFill>
                  <a:schemeClr val="accent2">
                    <a:lumMod val="50000"/>
                  </a:schemeClr>
                </a:solidFill>
              </a:rPr>
              <a:t>SB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7852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715272" y="5072074"/>
            <a:ext cx="1028700" cy="1276350"/>
          </a:xfrm>
          <a:prstGeom prst="rect">
            <a:avLst/>
          </a:prstGeom>
        </p:spPr>
      </p:pic>
      <p:pic>
        <p:nvPicPr>
          <p:cNvPr id="5" name="Рисунок 4" descr="i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29322" y="1214422"/>
            <a:ext cx="2857520" cy="37281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Задача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№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5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5114932" cy="4768865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Из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точки, не лежащей на плоскости, проведены к ней перпендикуляр и две наклонные. Длины наклонных 17 и 10 см. А одна проекция больше другой на 9 см. Найдите длину перпендикуляра.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i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1285861"/>
            <a:ext cx="2886092" cy="28575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Задача №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6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298"/>
            <a:ext cx="4614866" cy="4768865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Из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данной точки к плоскости проведены две наклонные длиной 2 м. найдите расстояние от точки до плоскости, если наклонные образуют угол 60°, а их проекции перпендикулярны.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geom10class-1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429256" y="1500174"/>
            <a:ext cx="3082435" cy="26456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heel spokes="2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Цель урока:</a:t>
            </a:r>
            <a:b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</a:b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126055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• </a:t>
            </a:r>
            <a:r>
              <a:rPr lang="ru-RU" sz="44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дидактическая: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формировать понятие перпендикуляра к плоскости, наклонной, основания наклонной, основание перпендикуляра, проекции наклонной на плоскость, расстояния от точки до плоскости, научить учащихся устанавливать связи между длинами двух наклонных, проведённых из одной точки к плоскости и длинами их проекций;</a:t>
            </a:r>
          </a:p>
          <a:p>
            <a:pPr>
              <a:buNone/>
            </a:pPr>
            <a:endParaRPr lang="ru-RU" sz="4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44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развивающая: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развивать познавательный интерес у учащихся, творческое мышление, пространственное представление, умение обобщать, анализировать, сравнивать и делать выводы, умение работать самостоятельно и в группах;</a:t>
            </a:r>
          </a:p>
          <a:p>
            <a:pPr>
              <a:buNone/>
            </a:pPr>
            <a:endParaRPr lang="ru-RU" sz="4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• </a:t>
            </a:r>
            <a:r>
              <a:rPr lang="ru-RU" sz="4400" u="sng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воспитательная:</a:t>
            </a:r>
            <a:r>
              <a:rPr lang="ru-RU" sz="44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воспитывать научное мировоззрение, культуру математической речи, умение чётко организовать самостоятельную и групповую работу, объективность оценивания результатов собственной и коллективной работы, чувство товарищества и взаимопомощи</a:t>
            </a:r>
            <a:endParaRPr lang="ru-RU" sz="44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6500834"/>
            <a:ext cx="979755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http://aida.ucoz.ru</a:t>
            </a:r>
            <a:endParaRPr lang="ru-RU" sz="8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4929222" cy="600079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Перпендикуляром</a:t>
            </a:r>
            <a:r>
              <a:rPr lang="ru-RU" dirty="0" smtClean="0"/>
              <a:t>,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опущенным из данной точки данную плоскость, называется отрезок, соединяющий данную точку с точкой плоскости и лежащий на прямой, перпендикулярной плоскости.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Конец этого отрезка, лежащий в плоскости, называется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основанием перпендикуляра</a:t>
            </a:r>
            <a:r>
              <a:rPr lang="ru-RU" dirty="0" smtClean="0"/>
              <a:t>. </a:t>
            </a:r>
          </a:p>
        </p:txBody>
      </p:sp>
      <p:pic>
        <p:nvPicPr>
          <p:cNvPr id="4" name="Рисунок 3" descr="perpendinakl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57818" y="571480"/>
            <a:ext cx="3357586" cy="29720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4543428" cy="5697559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Наклонной</a:t>
            </a:r>
            <a:r>
              <a:rPr lang="ru-RU" dirty="0" smtClean="0"/>
              <a:t>,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проведенной из данной точки к данной плоскости, называется любой отрезок, соединяющий данную точку с точкой плоскости, не являющийся перпендикуляром к плоскости.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Конец отрезка, лежащий в плоскости, называется</a:t>
            </a:r>
            <a:r>
              <a:rPr lang="ru-RU" dirty="0" smtClean="0"/>
              <a:t>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основанием наклонной</a:t>
            </a:r>
            <a:r>
              <a:rPr lang="ru-RU" dirty="0" smtClean="0"/>
              <a:t>. </a:t>
            </a:r>
            <a:endParaRPr lang="ru-RU" dirty="0"/>
          </a:p>
        </p:txBody>
      </p:sp>
      <p:pic>
        <p:nvPicPr>
          <p:cNvPr id="4" name="Рисунок 3" descr="perpendinakl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929190" y="428604"/>
            <a:ext cx="3970356" cy="35144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357166"/>
            <a:ext cx="4714908" cy="5768997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Отрезок, соединяющий основания перпендикуляра наклонной, проведенных из одной и той же точки, называется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проекцией наклонной.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AB – перпендикуляр к плоскости </a:t>
            </a:r>
            <a:r>
              <a:rPr lang="ru-RU" dirty="0" err="1" smtClean="0">
                <a:solidFill>
                  <a:schemeClr val="accent2">
                    <a:lumMod val="50000"/>
                  </a:schemeClr>
                </a:solidFill>
              </a:rPr>
              <a:t>α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AC – наклонная.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CB – проекция. 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С – основание наклонной.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     B - основание перпендикуляра.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perpendinaklon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6380" y="428604"/>
            <a:ext cx="3255976" cy="2882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Свойства перпендикуляра и наклонных.</a:t>
            </a:r>
            <a:endParaRPr lang="ru-RU" sz="36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285860"/>
            <a:ext cx="4786346" cy="4840303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Перпендикуляр, проведённый из какой-нибудь точки к прямой, меньше всякой наклонной, проведённой из той же точки к этой прямой.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Если две наклонные, проведённые к прямой из одной и той   же   точки, равны,   то   равны  и  их  проекции 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Если две наклонные, проведённые к прямой из одной и той же точки, имеют равные проекции, то они равны между собой.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127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1285860"/>
            <a:ext cx="1809750" cy="1581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128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3429000"/>
            <a:ext cx="2628912" cy="21844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6">
                    <a:lumMod val="75000"/>
                  </a:schemeClr>
                </a:solidFill>
              </a:rPr>
              <a:t>Свойства перпендикуляра и наклонных.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5186370" cy="4525963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Если из одной и той же точки проведены к прямой две наклонные, то та из  них больше, которая  имеет большую проекцию на эту прямую.</a:t>
            </a:r>
          </a:p>
          <a:p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Если из одной и той же точки проведены к прямой две наклонные, то большая наклонная имеет и большую проекцию на эту прямую.</a:t>
            </a: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130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5008" y="1714488"/>
            <a:ext cx="2867455" cy="20717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 descr="131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5008" y="4071942"/>
            <a:ext cx="2786082" cy="205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Вопросы для закрепления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5186370" cy="4911741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 Сколько перпендикуляров можно опустить из данной точки на данную плоскость? Почему?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2.  Сколько наклонных можно провести из данной точки на данную плоскость?</a:t>
            </a:r>
          </a:p>
          <a:p>
            <a:pPr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4" name="Рисунок 3" descr="chelovechec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00760" y="3714752"/>
            <a:ext cx="2571768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Задачи № 1 - 3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4900618" cy="4911741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1</a:t>
            </a: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. Найдите длину наклонной, если длина перпендикуляра равна 4 см, а проекция наклонной на плоскость – 3 см.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2. Найдите проекцию наклонной на плоскость, если наклонная равна 13 см, а перпендикуляр, проведённый из той же точки – 12 см.</a:t>
            </a:r>
          </a:p>
          <a:p>
            <a:pPr>
              <a:buNone/>
            </a:pPr>
            <a:r>
              <a:rPr lang="ru-RU" dirty="0" smtClean="0">
                <a:solidFill>
                  <a:schemeClr val="accent2">
                    <a:lumMod val="50000"/>
                  </a:schemeClr>
                </a:solidFill>
              </a:rPr>
              <a:t>3. Найдите длину перпендикуляра, если наклонная равна 10 см, а её проекция на плоскость – 8 см.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78525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29586" y="4857760"/>
            <a:ext cx="1028700" cy="1276350"/>
          </a:xfrm>
          <a:prstGeom prst="rect">
            <a:avLst/>
          </a:prstGeom>
        </p:spPr>
      </p:pic>
      <p:pic>
        <p:nvPicPr>
          <p:cNvPr id="5" name="Рисунок 4" descr="perpendinaklon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72132" y="1214422"/>
            <a:ext cx="3255976" cy="28820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56&quot;/&gt;&lt;/object&gt;&lt;object type=&quot;3&quot; unique_id=&quot;10005&quot;&gt;&lt;property id=&quot;20148&quot; value=&quot;5&quot;/&gt;&lt;property id=&quot;20300&quot; value=&quot;Slide 2&quot;/&gt;&lt;property id=&quot;20307&quot; value=&quot;257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4-9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4-9</Template>
  <TotalTime>116</TotalTime>
  <Words>626</Words>
  <Application>Microsoft Office PowerPoint</Application>
  <PresentationFormat>Экран (4:3)</PresentationFormat>
  <Paragraphs>46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4-9</vt:lpstr>
      <vt:lpstr>Слайд 1</vt:lpstr>
      <vt:lpstr>Цель урока: </vt:lpstr>
      <vt:lpstr>Слайд 3</vt:lpstr>
      <vt:lpstr>Слайд 4</vt:lpstr>
      <vt:lpstr>Слайд 5</vt:lpstr>
      <vt:lpstr>Свойства перпендикуляра и наклонных.</vt:lpstr>
      <vt:lpstr>Свойства перпендикуляра и наклонных.</vt:lpstr>
      <vt:lpstr>Вопросы для закрепления</vt:lpstr>
      <vt:lpstr>Задачи № 1 - 3</vt:lpstr>
      <vt:lpstr>Задача № 4 </vt:lpstr>
      <vt:lpstr>Задача № 5</vt:lpstr>
      <vt:lpstr>Задача № 6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dc:description>http://aida.ucoz.ru</dc:description>
  <cp:lastModifiedBy>Admin</cp:lastModifiedBy>
  <cp:revision>16</cp:revision>
  <dcterms:created xsi:type="dcterms:W3CDTF">2012-02-13T19:33:58Z</dcterms:created>
  <dcterms:modified xsi:type="dcterms:W3CDTF">2012-02-18T18:26:03Z</dcterms:modified>
</cp:coreProperties>
</file>