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84E150B-EEDF-4B74-B41D-EB0443FE7C47}" type="datetimeFigureOut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1BBCD4A-33F5-4B46-9838-FD695A5F1A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0F519-2E1E-4834-A5F3-C6A5C4FD941E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F5CB0-06C4-4D60-BDE2-F76A514FB7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96DA0-BD25-418F-ACD3-94828DF1E612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96E67-6537-4955-BF98-94B706B66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B4433-23C4-4C6B-A829-0F547BB722F0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B3C7F-EDE4-4BEF-8B37-7543CC1DC9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B352F-721B-4A54-9F28-2A004F910544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B378-A4D0-45E7-A7F2-6763DD03A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8E03F-56F9-4024-9338-0A87447FC2DC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02581-557E-41C1-BAAC-91CA4A8F9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D77CF-C1EF-4659-A824-56BE21BF4D05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A0590-185C-4C5C-979E-C34733D82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6C934-2B2E-4234-A283-C6A6A2495B50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FC071-8807-458C-8145-B8AD8BD4C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F1211-5C75-4757-91DF-4EE5CA6A965B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B2347-75F6-41F2-BBAA-F9F84EBC2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119B9-BF2A-4136-9054-DDBE0F1547F7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E36B-9A76-4048-BB39-207095FD5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30D7D-8728-44DA-909E-4BA953800D65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0D9C6-8F5F-4052-92DC-F8FBD358F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350D9-0323-4E71-B634-5FB72217DCC6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24756-C149-4BB1-B950-9000D345A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287EDC-5589-4F95-BE61-668C2581746C}" type="datetime1">
              <a:rPr lang="ru-RU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004A5C-886A-41EF-825F-781929E97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8" descr="H:\Documents and Settings\Aida\Рабочий стол\НОвая ГРАФИКА сборник\1111111111111\image3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92196">
            <a:off x="7089775" y="5486400"/>
            <a:ext cx="11747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9" descr="H:\Documents and Settings\Aida\Рабочий стол\НОвая ГРАФИКА сборник\1111111111111\ED120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4929188"/>
            <a:ext cx="785813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1" descr="H:\Documents and Settings\Aida\Рабочий стол\НОвая ГРАФИКА сборник\1111111111111\image317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30305">
            <a:off x="1360488" y="5553075"/>
            <a:ext cx="11430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14480" y="1714488"/>
            <a:ext cx="54589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Гармонические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колебания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Вычислите устно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501122" cy="478634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Найдите: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а)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f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 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, если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f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x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) =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sin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4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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x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;                    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б)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f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(20), если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f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x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) = 3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cos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;                    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2279762"/>
            <a:ext cx="428628" cy="582494"/>
          </a:xfrm>
          <a:prstGeom prst="rect">
            <a:avLst/>
          </a:prstGeom>
          <a:noFill/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2786058"/>
            <a:ext cx="357190" cy="795560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215074" y="2000240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15074" y="2714620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-3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2071678"/>
            <a:ext cx="357190" cy="5524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37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Определение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501122" cy="5143536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/>
              <a:t>  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Процессы, описываемые функцией, которая задаётся формулой </a:t>
            </a:r>
          </a:p>
          <a:p>
            <a:pPr algn="ctr">
              <a:buNone/>
            </a:pPr>
            <a:r>
              <a:rPr lang="en-US" sz="3600" b="1" i="1" dirty="0" smtClean="0">
                <a:solidFill>
                  <a:srgbClr val="FF0000"/>
                </a:solidFill>
              </a:rPr>
              <a:t>f</a:t>
            </a:r>
            <a:r>
              <a:rPr lang="ru-RU" sz="3600" b="1" dirty="0" smtClean="0">
                <a:solidFill>
                  <a:srgbClr val="FF0000"/>
                </a:solidFill>
              </a:rPr>
              <a:t>(</a:t>
            </a:r>
            <a:r>
              <a:rPr lang="en-US" sz="3600" b="1" i="1" dirty="0" smtClean="0">
                <a:solidFill>
                  <a:srgbClr val="FF0000"/>
                </a:solidFill>
              </a:rPr>
              <a:t>t</a:t>
            </a:r>
            <a:r>
              <a:rPr lang="ru-RU" sz="3600" b="1" dirty="0" smtClean="0">
                <a:solidFill>
                  <a:srgbClr val="FF0000"/>
                </a:solidFill>
              </a:rPr>
              <a:t>) = </a:t>
            </a:r>
            <a:r>
              <a:rPr lang="en-US" sz="3600" b="1" dirty="0" smtClean="0">
                <a:solidFill>
                  <a:srgbClr val="FF0000"/>
                </a:solidFill>
              </a:rPr>
              <a:t>A sin</a:t>
            </a:r>
            <a:r>
              <a:rPr lang="ru-RU" sz="3600" b="1" dirty="0" smtClean="0">
                <a:solidFill>
                  <a:srgbClr val="FF0000"/>
                </a:solidFill>
              </a:rPr>
              <a:t> (</a:t>
            </a:r>
            <a:r>
              <a:rPr lang="ru-RU" sz="3600" b="1" dirty="0" smtClean="0">
                <a:solidFill>
                  <a:srgbClr val="FF0000"/>
                </a:solidFill>
                <a:sym typeface="Symbol"/>
              </a:rPr>
              <a:t></a:t>
            </a:r>
            <a:r>
              <a:rPr lang="en-US" sz="3600" b="1" dirty="0" smtClean="0">
                <a:solidFill>
                  <a:srgbClr val="FF0000"/>
                </a:solidFill>
              </a:rPr>
              <a:t>t</a:t>
            </a:r>
            <a:r>
              <a:rPr lang="ru-RU" sz="3600" b="1" dirty="0" smtClean="0">
                <a:solidFill>
                  <a:srgbClr val="FF0000"/>
                </a:solidFill>
              </a:rPr>
              <a:t> + </a:t>
            </a:r>
            <a:r>
              <a:rPr lang="ru-RU" sz="3600" b="1" dirty="0" smtClean="0">
                <a:solidFill>
                  <a:srgbClr val="FF0000"/>
                </a:solidFill>
                <a:sym typeface="Symbol"/>
              </a:rPr>
              <a:t></a:t>
            </a:r>
            <a:r>
              <a:rPr lang="ru-RU" sz="3600" b="1" dirty="0" smtClean="0">
                <a:solidFill>
                  <a:srgbClr val="FF0000"/>
                </a:solidFill>
              </a:rPr>
              <a:t>),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называются гармоническими колебаниями.</a:t>
            </a:r>
          </a:p>
          <a:p>
            <a:pPr>
              <a:buNone/>
            </a:pP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Понятия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А -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амплитуда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колебания,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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–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циклическая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(или круговой)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частота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колебания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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—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начальная фаза колебания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(обычно берут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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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[0; 2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)).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Период функции равный        , называют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периодом гармонического колебания.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4214818"/>
            <a:ext cx="357190" cy="86050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Задача № 1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006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Координата движущегося тела (измеренная в сантиметрах) изменяется по указанному закону. Найдите амплитуду, период, частоту колебания. Вычислите координату тела в момент времени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r>
              <a:rPr lang="ru-RU" b="1" baseline="-25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,если: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а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)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x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) = 3,5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cos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4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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, 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r>
              <a:rPr lang="en-US" b="1" baseline="-25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=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c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5214950"/>
            <a:ext cx="8143932" cy="10001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А = 3,5; Т = ½; =4;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х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(   )= 1,75см 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4429132"/>
            <a:ext cx="200025" cy="504825"/>
          </a:xfrm>
          <a:prstGeom prst="rect">
            <a:avLst/>
          </a:prstGeom>
          <a:noFill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5572140"/>
            <a:ext cx="200025" cy="5048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Задача №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Найдите амплитуду, период, частоту силы тока, если она изменяется по закону (сила тока измерена в амперах, время – в секундах):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I(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) = 0,25 sin 50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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714884"/>
            <a:ext cx="8143932" cy="10001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А = 0,25; Т = 1\25; =50 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Задача №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Найдите амплитуду, период и частоту напряжения, если оно изменяется по закону (напряжение измерено в вольтах, время – в секундах):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U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) = 220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cos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60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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714884"/>
            <a:ext cx="8143932" cy="10001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sym typeface="Symbol"/>
              </a:rPr>
              <a:t>А = 220; Т = 1\30; =60 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Задача №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329642" cy="514353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По графику, изображённому на рисунке, определите амплитуду силы тока (или напряжения), период колебания. Запишите закон зависимости силы тока (или напряжения) от времени.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7" name="Рисунок 6" descr="C:\Documents and Settings\Administrator\Рабочий стол\2011_12_22\IMG_0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14752"/>
            <a:ext cx="392909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14876" y="5357826"/>
            <a:ext cx="4000528" cy="10001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А = 15;  Т = 0,4; </a:t>
            </a:r>
            <a:endParaRPr lang="ru-RU" sz="3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3">
                    <a:lumMod val="50000"/>
                  </a:schemeClr>
                </a:solidFill>
              </a:rPr>
              <a:t>I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en-US" sz="3600" b="1" i="1" dirty="0">
                <a:solidFill>
                  <a:schemeClr val="accent3">
                    <a:lumMod val="50000"/>
                  </a:schemeClr>
                </a:solidFill>
              </a:rPr>
              <a:t>t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) = 15 </a:t>
            </a:r>
            <a:r>
              <a:rPr lang="en-US" sz="3600" b="1" dirty="0">
                <a:solidFill>
                  <a:schemeClr val="accent3">
                    <a:lumMod val="50000"/>
                  </a:schemeClr>
                </a:solidFill>
              </a:rPr>
              <a:t>sin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 5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sym typeface="Symbol"/>
              </a:rPr>
              <a:t></a:t>
            </a:r>
            <a:r>
              <a:rPr lang="en-US" sz="3600" b="1" i="1" dirty="0">
                <a:solidFill>
                  <a:schemeClr val="accent3">
                    <a:lumMod val="50000"/>
                  </a:schemeClr>
                </a:solidFill>
              </a:rPr>
              <a:t>t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Цели урока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- сформировать представления о гармонических колебаниях;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- сформировать умения применять тригонометрические функции к описанию гармонических колебаний;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- развитие навыков обобщения, систематизации; коммуникативных способностей учащихся;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- воспитание графической культуры.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55AFCA-9D43-4504-B1CF-5D14F4D0904D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00660"/>
          </a:xfrm>
        </p:spPr>
        <p:txBody>
          <a:bodyPr/>
          <a:lstStyle/>
          <a:p>
            <a:pPr algn="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Правильному применению методов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можно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научиться, только применяя их 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 разнообразных примерах.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Г.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Цейтен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7" name="Рисунок 6" descr="0014-023-Algoritm-izmerenija-ugl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857496"/>
            <a:ext cx="2933586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0"/>
            <a:ext cx="2614602" cy="1143000"/>
          </a:xfrm>
        </p:spPr>
        <p:txBody>
          <a:bodyPr/>
          <a:lstStyle/>
          <a:p>
            <a:r>
              <a:rPr lang="en-US" dirty="0" smtClean="0"/>
              <a:t>y = </a:t>
            </a:r>
            <a:r>
              <a:rPr lang="en-US" dirty="0" err="1" smtClean="0"/>
              <a:t>tg</a:t>
            </a:r>
            <a:r>
              <a:rPr lang="en-US" dirty="0" smtClean="0"/>
              <a:t> x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64" y="0"/>
            <a:ext cx="2286016" cy="1143000"/>
          </a:xfrm>
        </p:spPr>
        <p:txBody>
          <a:bodyPr/>
          <a:lstStyle/>
          <a:p>
            <a:r>
              <a:rPr lang="en-US" dirty="0" smtClean="0"/>
              <a:t>y = </a:t>
            </a:r>
            <a:r>
              <a:rPr lang="en-US" dirty="0" err="1" smtClean="0"/>
              <a:t>ctg</a:t>
            </a:r>
            <a:r>
              <a:rPr lang="en-US" dirty="0" smtClean="0"/>
              <a:t> x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Вычислите устно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Укажите наибольшее и наименьшее значение функции:</a:t>
            </a:r>
            <a:endParaRPr lang="en-US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а)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= 12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sin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x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;                       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б)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= 4,2 с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os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          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;         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в)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= 0,5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sin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         + 1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г)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= 3 со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s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         - 2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3286124"/>
            <a:ext cx="1071570" cy="714380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3929066"/>
            <a:ext cx="1214446" cy="571504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4500570"/>
            <a:ext cx="1214446" cy="57150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286380" y="2571744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- 12; 12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86380" y="3214686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- 4,2; 4,2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86380" y="3857628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0,5; 1,5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86380" y="4500570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- 5; 1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Вычислите устно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Найдите период функции: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а)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=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sin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б)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=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cos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3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x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в)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= 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sin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г)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= 2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cos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д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) у = 9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sin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1B378-A4D0-45E7-A7F2-6763DD03A83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0640" y="2143116"/>
            <a:ext cx="336782" cy="714380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3357562"/>
            <a:ext cx="785818" cy="532328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3929066"/>
            <a:ext cx="1071570" cy="600079"/>
          </a:xfrm>
          <a:prstGeom prst="rect">
            <a:avLst/>
          </a:prstGeom>
          <a:noFill/>
        </p:spPr>
      </p:pic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4572008"/>
            <a:ext cx="857256" cy="606673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5000628" y="2000240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 = 6</a:t>
            </a:r>
            <a:r>
              <a:rPr lang="ru-RU" sz="3600" dirty="0" smtClean="0">
                <a:solidFill>
                  <a:schemeClr val="tx1"/>
                </a:solidFill>
                <a:sym typeface="Symbol"/>
              </a:rPr>
              <a:t>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2643182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 = 2</a:t>
            </a:r>
            <a:r>
              <a:rPr lang="ru-RU" sz="3600" dirty="0" smtClean="0">
                <a:solidFill>
                  <a:schemeClr val="tx1"/>
                </a:solidFill>
                <a:sym typeface="Symbol"/>
              </a:rPr>
              <a:t>/3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0628" y="3286124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 = </a:t>
            </a:r>
            <a:r>
              <a:rPr lang="ru-RU" sz="3600" dirty="0" smtClean="0">
                <a:solidFill>
                  <a:schemeClr val="tx1"/>
                </a:solidFill>
                <a:sym typeface="Symbol"/>
              </a:rPr>
              <a:t>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628" y="3929066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 = 10</a:t>
            </a:r>
            <a:r>
              <a:rPr lang="ru-RU" sz="3600" dirty="0" smtClean="0">
                <a:solidFill>
                  <a:schemeClr val="tx1"/>
                </a:solidFill>
                <a:sym typeface="Symbol"/>
              </a:rPr>
              <a:t>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628" y="4572008"/>
            <a:ext cx="2643206" cy="571504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 = 5</a:t>
            </a:r>
            <a:r>
              <a:rPr lang="ru-RU" sz="3600" dirty="0" smtClean="0">
                <a:solidFill>
                  <a:schemeClr val="tx1"/>
                </a:solidFill>
                <a:sym typeface="Symbol"/>
              </a:rPr>
              <a:t>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математика - 2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- 2!</Template>
  <TotalTime>82</TotalTime>
  <Words>515</Words>
  <Application>Microsoft Office PowerPoint</Application>
  <PresentationFormat>Экран (4:3)</PresentationFormat>
  <Paragraphs>80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математика - 2!</vt:lpstr>
      <vt:lpstr>Слайд 1</vt:lpstr>
      <vt:lpstr>Цели урока</vt:lpstr>
      <vt:lpstr>Слайд 3</vt:lpstr>
      <vt:lpstr>Слайд 4</vt:lpstr>
      <vt:lpstr>Слайд 5</vt:lpstr>
      <vt:lpstr>y = tg x</vt:lpstr>
      <vt:lpstr>y = ctg x</vt:lpstr>
      <vt:lpstr>Вычислите устно</vt:lpstr>
      <vt:lpstr>Вычислите устно</vt:lpstr>
      <vt:lpstr>Вычислите устно</vt:lpstr>
      <vt:lpstr>Определение</vt:lpstr>
      <vt:lpstr>Понятия</vt:lpstr>
      <vt:lpstr>Задача № 1</vt:lpstr>
      <vt:lpstr>Задача № 2</vt:lpstr>
      <vt:lpstr>Задача № 3</vt:lpstr>
      <vt:lpstr>Задача № 4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dc:description>http://aida.ucoz.ru</dc:description>
  <cp:lastModifiedBy>Admin</cp:lastModifiedBy>
  <cp:revision>15</cp:revision>
  <dcterms:created xsi:type="dcterms:W3CDTF">2012-02-19T20:45:07Z</dcterms:created>
  <dcterms:modified xsi:type="dcterms:W3CDTF">2012-02-19T22:12:10Z</dcterms:modified>
  <cp:category>шаблоны для презентаций</cp:category>
</cp:coreProperties>
</file>