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charts/chart8.xml" ContentType="application/vnd.openxmlformats-officedocument.drawingml.chart+xml"/>
  <Override PartName="/ppt/slideLayouts/slideLayout10.xml" ContentType="application/vnd.openxmlformats-officedocument.presentationml.slideLayout+xml"/>
  <Default Extension="gif" ContentType="image/gif"/>
  <Override PartName="/ppt/charts/chart6.xml" ContentType="application/vnd.openxmlformats-officedocument.drawingml.chart+xml"/>
  <Override PartName="/ppt/charts/chart7.xml" ContentType="application/vnd.openxmlformats-officedocument.drawingml.chart+xml"/>
  <Default Extension="xlsx" ContentType="application/vnd.openxmlformats-officedocument.spreadsheetml.sheet"/>
  <Override PartName="/ppt/charts/chart3.xml" ContentType="application/vnd.openxmlformats-officedocument.drawingml.chart+xml"/>
  <Override PartName="/ppt/charts/chart4.xml" ContentType="application/vnd.openxmlformats-officedocument.drawingml.chart+xml"/>
  <Override PartName="/ppt/charts/chart5.xml" ContentType="application/vnd.openxmlformats-officedocument.drawingml.char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charts/chart1.xml" ContentType="application/vnd.openxmlformats-officedocument.drawingml.chart+xml"/>
  <Override PartName="/ppt/charts/chart2.xml" ContentType="application/vnd.openxmlformats-officedocument.drawingml.char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68" r:id="rId1"/>
  </p:sldMasterIdLst>
  <p:notesMasterIdLst>
    <p:notesMasterId r:id="rId29"/>
  </p:notesMasterIdLst>
  <p:sldIdLst>
    <p:sldId id="256" r:id="rId2"/>
    <p:sldId id="257" r:id="rId3"/>
    <p:sldId id="258" r:id="rId4"/>
    <p:sldId id="259" r:id="rId5"/>
    <p:sldId id="260" r:id="rId6"/>
    <p:sldId id="261" r:id="rId7"/>
    <p:sldId id="262" r:id="rId8"/>
    <p:sldId id="263" r:id="rId9"/>
    <p:sldId id="264" r:id="rId10"/>
    <p:sldId id="265" r:id="rId11"/>
    <p:sldId id="266" r:id="rId12"/>
    <p:sldId id="271" r:id="rId13"/>
    <p:sldId id="267" r:id="rId14"/>
    <p:sldId id="268" r:id="rId15"/>
    <p:sldId id="269" r:id="rId16"/>
    <p:sldId id="272" r:id="rId17"/>
    <p:sldId id="273" r:id="rId18"/>
    <p:sldId id="274" r:id="rId19"/>
    <p:sldId id="276" r:id="rId20"/>
    <p:sldId id="277" r:id="rId21"/>
    <p:sldId id="278" r:id="rId22"/>
    <p:sldId id="279" r:id="rId23"/>
    <p:sldId id="280" r:id="rId24"/>
    <p:sldId id="281" r:id="rId25"/>
    <p:sldId id="282" r:id="rId26"/>
    <p:sldId id="270" r:id="rId27"/>
    <p:sldId id="283" r:id="rId28"/>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99"/>
    <a:srgbClr val="FFCC66"/>
    <a:srgbClr val="FCEBBA"/>
    <a:srgbClr val="FBE4A3"/>
    <a:srgbClr val="FFFFA7"/>
    <a:srgbClr val="FFFFCC"/>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9" d="100"/>
          <a:sy n="69" d="100"/>
        </p:scale>
        <p:origin x="-546" y="-10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charts/_rels/chart1.xml.rels><?xml version="1.0" encoding="UTF-8" standalone="yes"?>
<Relationships xmlns="http://schemas.openxmlformats.org/package/2006/relationships"><Relationship Id="rId1" Type="http://schemas.openxmlformats.org/officeDocument/2006/relationships/package" Target="../embeddings/_____Microsoft_Office_Excel1.xlsx"/></Relationships>
</file>

<file path=ppt/charts/_rels/chart2.xml.rels><?xml version="1.0" encoding="UTF-8" standalone="yes"?>
<Relationships xmlns="http://schemas.openxmlformats.org/package/2006/relationships"><Relationship Id="rId1" Type="http://schemas.openxmlformats.org/officeDocument/2006/relationships/package" Target="../embeddings/_____Microsoft_Office_Excel2.xlsx"/></Relationships>
</file>

<file path=ppt/charts/_rels/chart3.xml.rels><?xml version="1.0" encoding="UTF-8" standalone="yes"?>
<Relationships xmlns="http://schemas.openxmlformats.org/package/2006/relationships"><Relationship Id="rId1" Type="http://schemas.openxmlformats.org/officeDocument/2006/relationships/package" Target="../embeddings/_____Microsoft_Office_Excel3.xlsx"/></Relationships>
</file>

<file path=ppt/charts/_rels/chart4.xml.rels><?xml version="1.0" encoding="UTF-8" standalone="yes"?>
<Relationships xmlns="http://schemas.openxmlformats.org/package/2006/relationships"><Relationship Id="rId1" Type="http://schemas.openxmlformats.org/officeDocument/2006/relationships/package" Target="../embeddings/_____Microsoft_Office_Excel4.xlsx"/></Relationships>
</file>

<file path=ppt/charts/_rels/chart5.xml.rels><?xml version="1.0" encoding="UTF-8" standalone="yes"?>
<Relationships xmlns="http://schemas.openxmlformats.org/package/2006/relationships"><Relationship Id="rId1" Type="http://schemas.openxmlformats.org/officeDocument/2006/relationships/package" Target="../embeddings/_____Microsoft_Office_Excel5.xlsx"/></Relationships>
</file>

<file path=ppt/charts/_rels/chart6.xml.rels><?xml version="1.0" encoding="UTF-8" standalone="yes"?>
<Relationships xmlns="http://schemas.openxmlformats.org/package/2006/relationships"><Relationship Id="rId1" Type="http://schemas.openxmlformats.org/officeDocument/2006/relationships/package" Target="../embeddings/_____Microsoft_Office_Excel6.xlsx"/></Relationships>
</file>

<file path=ppt/charts/_rels/chart7.xml.rels><?xml version="1.0" encoding="UTF-8" standalone="yes"?>
<Relationships xmlns="http://schemas.openxmlformats.org/package/2006/relationships"><Relationship Id="rId1" Type="http://schemas.openxmlformats.org/officeDocument/2006/relationships/package" Target="../embeddings/_____Microsoft_Office_Excel7.xlsx"/></Relationships>
</file>

<file path=ppt/charts/_rels/chart8.xml.rels><?xml version="1.0" encoding="UTF-8" standalone="yes"?>
<Relationships xmlns="http://schemas.openxmlformats.org/package/2006/relationships"><Relationship Id="rId1" Type="http://schemas.openxmlformats.org/officeDocument/2006/relationships/package" Target="../embeddings/_____Microsoft_Office_Excel8.xlsx"/></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ru-RU"/>
  <c:style val="19"/>
  <c:chart>
    <c:view3D>
      <c:perspective val="30"/>
    </c:view3D>
    <c:plotArea>
      <c:layout/>
      <c:bar3DChart>
        <c:barDir val="col"/>
        <c:grouping val="stacked"/>
        <c:ser>
          <c:idx val="0"/>
          <c:order val="0"/>
          <c:tx>
            <c:strRef>
              <c:f>Лист1!$B$1</c:f>
              <c:strCache>
                <c:ptCount val="1"/>
                <c:pt idx="0">
                  <c:v>Ряд 1</c:v>
                </c:pt>
              </c:strCache>
            </c:strRef>
          </c:tx>
          <c:cat>
            <c:strRef>
              <c:f>Лист1!$A$2:$A$5</c:f>
              <c:strCache>
                <c:ptCount val="2"/>
                <c:pt idx="0">
                  <c:v>Да</c:v>
                </c:pt>
                <c:pt idx="1">
                  <c:v>Нет</c:v>
                </c:pt>
              </c:strCache>
            </c:strRef>
          </c:cat>
          <c:val>
            <c:numRef>
              <c:f>Лист1!$B$2:$B$5</c:f>
              <c:numCache>
                <c:formatCode>General</c:formatCode>
                <c:ptCount val="4"/>
                <c:pt idx="0" formatCode="0%">
                  <c:v>0.70000000000000051</c:v>
                </c:pt>
              </c:numCache>
            </c:numRef>
          </c:val>
        </c:ser>
        <c:ser>
          <c:idx val="1"/>
          <c:order val="1"/>
          <c:tx>
            <c:strRef>
              <c:f>Лист1!$C$1</c:f>
              <c:strCache>
                <c:ptCount val="1"/>
                <c:pt idx="0">
                  <c:v>Ряд 2</c:v>
                </c:pt>
              </c:strCache>
            </c:strRef>
          </c:tx>
          <c:cat>
            <c:strRef>
              <c:f>Лист1!$A$2:$A$5</c:f>
              <c:strCache>
                <c:ptCount val="2"/>
                <c:pt idx="0">
                  <c:v>Да</c:v>
                </c:pt>
                <c:pt idx="1">
                  <c:v>Нет</c:v>
                </c:pt>
              </c:strCache>
            </c:strRef>
          </c:cat>
          <c:val>
            <c:numRef>
              <c:f>Лист1!$C$2:$C$5</c:f>
              <c:numCache>
                <c:formatCode>0%</c:formatCode>
                <c:ptCount val="4"/>
                <c:pt idx="1">
                  <c:v>0.30000000000000027</c:v>
                </c:pt>
              </c:numCache>
            </c:numRef>
          </c:val>
        </c:ser>
        <c:ser>
          <c:idx val="2"/>
          <c:order val="2"/>
          <c:tx>
            <c:strRef>
              <c:f>Лист1!$D$1</c:f>
              <c:strCache>
                <c:ptCount val="1"/>
                <c:pt idx="0">
                  <c:v>Столбец1</c:v>
                </c:pt>
              </c:strCache>
            </c:strRef>
          </c:tx>
          <c:cat>
            <c:strRef>
              <c:f>Лист1!$A$2:$A$5</c:f>
              <c:strCache>
                <c:ptCount val="2"/>
                <c:pt idx="0">
                  <c:v>Да</c:v>
                </c:pt>
                <c:pt idx="1">
                  <c:v>Нет</c:v>
                </c:pt>
              </c:strCache>
            </c:strRef>
          </c:cat>
          <c:val>
            <c:numRef>
              <c:f>Лист1!$D$2:$D$5</c:f>
              <c:numCache>
                <c:formatCode>General</c:formatCode>
                <c:ptCount val="4"/>
              </c:numCache>
            </c:numRef>
          </c:val>
        </c:ser>
        <c:shape val="box"/>
        <c:axId val="126953728"/>
        <c:axId val="126967808"/>
        <c:axId val="0"/>
      </c:bar3DChart>
      <c:catAx>
        <c:axId val="126953728"/>
        <c:scaling>
          <c:orientation val="minMax"/>
        </c:scaling>
        <c:axPos val="b"/>
        <c:tickLblPos val="nextTo"/>
        <c:crossAx val="126967808"/>
        <c:crosses val="autoZero"/>
        <c:auto val="1"/>
        <c:lblAlgn val="ctr"/>
        <c:lblOffset val="100"/>
      </c:catAx>
      <c:valAx>
        <c:axId val="126967808"/>
        <c:scaling>
          <c:orientation val="minMax"/>
        </c:scaling>
        <c:axPos val="l"/>
        <c:majorGridlines/>
        <c:numFmt formatCode="0%" sourceLinked="1"/>
        <c:tickLblPos val="nextTo"/>
        <c:crossAx val="126953728"/>
        <c:crosses val="autoZero"/>
        <c:crossBetween val="between"/>
      </c:valAx>
    </c:plotArea>
    <c:plotVisOnly val="1"/>
  </c:chart>
  <c:txPr>
    <a:bodyPr/>
    <a:lstStyle/>
    <a:p>
      <a:pPr>
        <a:defRPr sz="1800"/>
      </a:pPr>
      <a:endParaRPr lang="ru-RU"/>
    </a:p>
  </c:txPr>
  <c:externalData r:id="rId1"/>
</c:chartSpace>
</file>

<file path=ppt/charts/chart2.xml><?xml version="1.0" encoding="utf-8"?>
<c:chartSpace xmlns:c="http://schemas.openxmlformats.org/drawingml/2006/chart" xmlns:a="http://schemas.openxmlformats.org/drawingml/2006/main" xmlns:r="http://schemas.openxmlformats.org/officeDocument/2006/relationships">
  <c:date1904 val="1"/>
  <c:lang val="ru-RU"/>
  <c:style val="4"/>
  <c:chart>
    <c:view3D>
      <c:rAngAx val="1"/>
    </c:view3D>
    <c:plotArea>
      <c:layout/>
      <c:bar3DChart>
        <c:barDir val="col"/>
        <c:grouping val="stacked"/>
        <c:ser>
          <c:idx val="0"/>
          <c:order val="0"/>
          <c:tx>
            <c:strRef>
              <c:f>Лист1!$B$1</c:f>
              <c:strCache>
                <c:ptCount val="1"/>
                <c:pt idx="0">
                  <c:v>Ряд 1</c:v>
                </c:pt>
              </c:strCache>
            </c:strRef>
          </c:tx>
          <c:cat>
            <c:strRef>
              <c:f>Лист1!$A$2:$A$3</c:f>
              <c:strCache>
                <c:ptCount val="2"/>
                <c:pt idx="0">
                  <c:v>Да</c:v>
                </c:pt>
                <c:pt idx="1">
                  <c:v>Нет</c:v>
                </c:pt>
              </c:strCache>
            </c:strRef>
          </c:cat>
          <c:val>
            <c:numRef>
              <c:f>Лист1!$B$2:$B$3</c:f>
              <c:numCache>
                <c:formatCode>General</c:formatCode>
                <c:ptCount val="2"/>
                <c:pt idx="0" formatCode="0%">
                  <c:v>0.5</c:v>
                </c:pt>
              </c:numCache>
            </c:numRef>
          </c:val>
        </c:ser>
        <c:ser>
          <c:idx val="1"/>
          <c:order val="1"/>
          <c:tx>
            <c:strRef>
              <c:f>Лист1!$C$1</c:f>
              <c:strCache>
                <c:ptCount val="1"/>
                <c:pt idx="0">
                  <c:v>Ряд 2</c:v>
                </c:pt>
              </c:strCache>
            </c:strRef>
          </c:tx>
          <c:cat>
            <c:strRef>
              <c:f>Лист1!$A$2:$A$3</c:f>
              <c:strCache>
                <c:ptCount val="2"/>
                <c:pt idx="0">
                  <c:v>Да</c:v>
                </c:pt>
                <c:pt idx="1">
                  <c:v>Нет</c:v>
                </c:pt>
              </c:strCache>
            </c:strRef>
          </c:cat>
          <c:val>
            <c:numRef>
              <c:f>Лист1!$C$2:$C$3</c:f>
              <c:numCache>
                <c:formatCode>0%</c:formatCode>
                <c:ptCount val="2"/>
                <c:pt idx="1">
                  <c:v>0.5</c:v>
                </c:pt>
              </c:numCache>
            </c:numRef>
          </c:val>
        </c:ser>
        <c:ser>
          <c:idx val="2"/>
          <c:order val="2"/>
          <c:tx>
            <c:strRef>
              <c:f>Лист1!$D$1</c:f>
              <c:strCache>
                <c:ptCount val="1"/>
                <c:pt idx="0">
                  <c:v>Столбец1</c:v>
                </c:pt>
              </c:strCache>
            </c:strRef>
          </c:tx>
          <c:cat>
            <c:strRef>
              <c:f>Лист1!$A$2:$A$3</c:f>
              <c:strCache>
                <c:ptCount val="2"/>
                <c:pt idx="0">
                  <c:v>Да</c:v>
                </c:pt>
                <c:pt idx="1">
                  <c:v>Нет</c:v>
                </c:pt>
              </c:strCache>
            </c:strRef>
          </c:cat>
          <c:val>
            <c:numRef>
              <c:f>Лист1!$D$2:$D$3</c:f>
              <c:numCache>
                <c:formatCode>General</c:formatCode>
                <c:ptCount val="2"/>
              </c:numCache>
            </c:numRef>
          </c:val>
        </c:ser>
        <c:shape val="cylinder"/>
        <c:axId val="127059072"/>
        <c:axId val="127060608"/>
        <c:axId val="0"/>
      </c:bar3DChart>
      <c:catAx>
        <c:axId val="127059072"/>
        <c:scaling>
          <c:orientation val="minMax"/>
        </c:scaling>
        <c:axPos val="b"/>
        <c:tickLblPos val="nextTo"/>
        <c:crossAx val="127060608"/>
        <c:crosses val="autoZero"/>
        <c:auto val="1"/>
        <c:lblAlgn val="ctr"/>
        <c:lblOffset val="100"/>
      </c:catAx>
      <c:valAx>
        <c:axId val="127060608"/>
        <c:scaling>
          <c:orientation val="minMax"/>
        </c:scaling>
        <c:axPos val="l"/>
        <c:majorGridlines/>
        <c:numFmt formatCode="0%" sourceLinked="1"/>
        <c:tickLblPos val="nextTo"/>
        <c:crossAx val="127059072"/>
        <c:crosses val="autoZero"/>
        <c:crossBetween val="between"/>
      </c:valAx>
    </c:plotArea>
    <c:plotVisOnly val="1"/>
  </c:chart>
  <c:txPr>
    <a:bodyPr/>
    <a:lstStyle/>
    <a:p>
      <a:pPr>
        <a:defRPr sz="1800"/>
      </a:pPr>
      <a:endParaRPr lang="ru-RU"/>
    </a:p>
  </c:txPr>
  <c:externalData r:id="rId1"/>
</c:chartSpace>
</file>

<file path=ppt/charts/chart3.xml><?xml version="1.0" encoding="utf-8"?>
<c:chartSpace xmlns:c="http://schemas.openxmlformats.org/drawingml/2006/chart" xmlns:a="http://schemas.openxmlformats.org/drawingml/2006/main" xmlns:r="http://schemas.openxmlformats.org/officeDocument/2006/relationships">
  <c:date1904 val="1"/>
  <c:lang val="ru-RU"/>
  <c:chart>
    <c:view3D>
      <c:rAngAx val="1"/>
    </c:view3D>
    <c:plotArea>
      <c:layout/>
      <c:bar3DChart>
        <c:barDir val="col"/>
        <c:grouping val="stacked"/>
        <c:ser>
          <c:idx val="0"/>
          <c:order val="0"/>
          <c:tx>
            <c:strRef>
              <c:f>Лист1!$B$1</c:f>
              <c:strCache>
                <c:ptCount val="1"/>
                <c:pt idx="0">
                  <c:v>Ряд 1</c:v>
                </c:pt>
              </c:strCache>
            </c:strRef>
          </c:tx>
          <c:cat>
            <c:strRef>
              <c:f>Лист1!$A$2:$A$5</c:f>
              <c:strCache>
                <c:ptCount val="3"/>
                <c:pt idx="0">
                  <c:v>Да</c:v>
                </c:pt>
                <c:pt idx="1">
                  <c:v>Нет</c:v>
                </c:pt>
                <c:pt idx="2">
                  <c:v>Немного</c:v>
                </c:pt>
              </c:strCache>
            </c:strRef>
          </c:cat>
          <c:val>
            <c:numRef>
              <c:f>Лист1!$B$2:$B$5</c:f>
              <c:numCache>
                <c:formatCode>General</c:formatCode>
                <c:ptCount val="4"/>
                <c:pt idx="0" formatCode="0%">
                  <c:v>0.61000000000000054</c:v>
                </c:pt>
              </c:numCache>
            </c:numRef>
          </c:val>
        </c:ser>
        <c:ser>
          <c:idx val="1"/>
          <c:order val="1"/>
          <c:tx>
            <c:strRef>
              <c:f>Лист1!$C$1</c:f>
              <c:strCache>
                <c:ptCount val="1"/>
                <c:pt idx="0">
                  <c:v>Ряд 2</c:v>
                </c:pt>
              </c:strCache>
            </c:strRef>
          </c:tx>
          <c:cat>
            <c:strRef>
              <c:f>Лист1!$A$2:$A$5</c:f>
              <c:strCache>
                <c:ptCount val="3"/>
                <c:pt idx="0">
                  <c:v>Да</c:v>
                </c:pt>
                <c:pt idx="1">
                  <c:v>Нет</c:v>
                </c:pt>
                <c:pt idx="2">
                  <c:v>Немного</c:v>
                </c:pt>
              </c:strCache>
            </c:strRef>
          </c:cat>
          <c:val>
            <c:numRef>
              <c:f>Лист1!$C$2:$C$5</c:f>
              <c:numCache>
                <c:formatCode>0%</c:formatCode>
                <c:ptCount val="4"/>
                <c:pt idx="1">
                  <c:v>6.0000000000000032E-2</c:v>
                </c:pt>
              </c:numCache>
            </c:numRef>
          </c:val>
        </c:ser>
        <c:ser>
          <c:idx val="2"/>
          <c:order val="2"/>
          <c:tx>
            <c:strRef>
              <c:f>Лист1!$D$1</c:f>
              <c:strCache>
                <c:ptCount val="1"/>
                <c:pt idx="0">
                  <c:v>Ряд 3</c:v>
                </c:pt>
              </c:strCache>
            </c:strRef>
          </c:tx>
          <c:cat>
            <c:strRef>
              <c:f>Лист1!$A$2:$A$5</c:f>
              <c:strCache>
                <c:ptCount val="3"/>
                <c:pt idx="0">
                  <c:v>Да</c:v>
                </c:pt>
                <c:pt idx="1">
                  <c:v>Нет</c:v>
                </c:pt>
                <c:pt idx="2">
                  <c:v>Немного</c:v>
                </c:pt>
              </c:strCache>
            </c:strRef>
          </c:cat>
          <c:val>
            <c:numRef>
              <c:f>Лист1!$D$2:$D$5</c:f>
              <c:numCache>
                <c:formatCode>General</c:formatCode>
                <c:ptCount val="4"/>
                <c:pt idx="2" formatCode="0%">
                  <c:v>0.3300000000000004</c:v>
                </c:pt>
              </c:numCache>
            </c:numRef>
          </c:val>
        </c:ser>
        <c:shape val="cone"/>
        <c:axId val="127369216"/>
        <c:axId val="127370752"/>
        <c:axId val="0"/>
      </c:bar3DChart>
      <c:catAx>
        <c:axId val="127369216"/>
        <c:scaling>
          <c:orientation val="minMax"/>
        </c:scaling>
        <c:axPos val="b"/>
        <c:tickLblPos val="nextTo"/>
        <c:crossAx val="127370752"/>
        <c:crosses val="autoZero"/>
        <c:auto val="1"/>
        <c:lblAlgn val="ctr"/>
        <c:lblOffset val="100"/>
      </c:catAx>
      <c:valAx>
        <c:axId val="127370752"/>
        <c:scaling>
          <c:orientation val="minMax"/>
        </c:scaling>
        <c:axPos val="l"/>
        <c:majorGridlines/>
        <c:numFmt formatCode="0%" sourceLinked="1"/>
        <c:tickLblPos val="nextTo"/>
        <c:crossAx val="127369216"/>
        <c:crosses val="autoZero"/>
        <c:crossBetween val="between"/>
      </c:valAx>
    </c:plotArea>
    <c:plotVisOnly val="1"/>
  </c:chart>
  <c:txPr>
    <a:bodyPr/>
    <a:lstStyle/>
    <a:p>
      <a:pPr>
        <a:defRPr sz="1800"/>
      </a:pPr>
      <a:endParaRPr lang="ru-RU"/>
    </a:p>
  </c:txPr>
  <c:externalData r:id="rId1"/>
</c:chartSpace>
</file>

<file path=ppt/charts/chart4.xml><?xml version="1.0" encoding="utf-8"?>
<c:chartSpace xmlns:c="http://schemas.openxmlformats.org/drawingml/2006/chart" xmlns:a="http://schemas.openxmlformats.org/drawingml/2006/main" xmlns:r="http://schemas.openxmlformats.org/officeDocument/2006/relationships">
  <c:lang val="ru-RU"/>
  <c:chart>
    <c:view3D>
      <c:rAngAx val="1"/>
    </c:view3D>
    <c:plotArea>
      <c:layout/>
      <c:bar3DChart>
        <c:barDir val="bar"/>
        <c:grouping val="clustered"/>
        <c:ser>
          <c:idx val="0"/>
          <c:order val="0"/>
          <c:tx>
            <c:strRef>
              <c:f>Лист1!$B$1</c:f>
              <c:strCache>
                <c:ptCount val="1"/>
                <c:pt idx="0">
                  <c:v>Ряд 1</c:v>
                </c:pt>
              </c:strCache>
            </c:strRef>
          </c:tx>
          <c:cat>
            <c:strRef>
              <c:f>Лист1!$A$2:$A$5</c:f>
              <c:strCache>
                <c:ptCount val="4"/>
                <c:pt idx="0">
                  <c:v>Для просмотра фильмов и мультиков</c:v>
                </c:pt>
                <c:pt idx="1">
                  <c:v>Для компьютерных игр</c:v>
                </c:pt>
                <c:pt idx="2">
                  <c:v>Для поиска необходимой информации</c:v>
                </c:pt>
                <c:pt idx="3">
                  <c:v>Для написания сообщений, рефератов</c:v>
                </c:pt>
              </c:strCache>
            </c:strRef>
          </c:cat>
          <c:val>
            <c:numRef>
              <c:f>Лист1!$B$2:$B$5</c:f>
              <c:numCache>
                <c:formatCode>General</c:formatCode>
                <c:ptCount val="4"/>
                <c:pt idx="0" formatCode="0%">
                  <c:v>0.2</c:v>
                </c:pt>
              </c:numCache>
            </c:numRef>
          </c:val>
        </c:ser>
        <c:ser>
          <c:idx val="1"/>
          <c:order val="1"/>
          <c:tx>
            <c:strRef>
              <c:f>Лист1!$C$1</c:f>
              <c:strCache>
                <c:ptCount val="1"/>
                <c:pt idx="0">
                  <c:v>Ряд 2</c:v>
                </c:pt>
              </c:strCache>
            </c:strRef>
          </c:tx>
          <c:cat>
            <c:strRef>
              <c:f>Лист1!$A$2:$A$5</c:f>
              <c:strCache>
                <c:ptCount val="4"/>
                <c:pt idx="0">
                  <c:v>Для просмотра фильмов и мультиков</c:v>
                </c:pt>
                <c:pt idx="1">
                  <c:v>Для компьютерных игр</c:v>
                </c:pt>
                <c:pt idx="2">
                  <c:v>Для поиска необходимой информации</c:v>
                </c:pt>
                <c:pt idx="3">
                  <c:v>Для написания сообщений, рефератов</c:v>
                </c:pt>
              </c:strCache>
            </c:strRef>
          </c:cat>
          <c:val>
            <c:numRef>
              <c:f>Лист1!$C$2:$C$5</c:f>
              <c:numCache>
                <c:formatCode>0%</c:formatCode>
                <c:ptCount val="4"/>
                <c:pt idx="1">
                  <c:v>0.32000000000000034</c:v>
                </c:pt>
              </c:numCache>
            </c:numRef>
          </c:val>
        </c:ser>
        <c:ser>
          <c:idx val="2"/>
          <c:order val="2"/>
          <c:tx>
            <c:strRef>
              <c:f>Лист1!$D$1</c:f>
              <c:strCache>
                <c:ptCount val="1"/>
                <c:pt idx="0">
                  <c:v>Ряд 3</c:v>
                </c:pt>
              </c:strCache>
            </c:strRef>
          </c:tx>
          <c:cat>
            <c:strRef>
              <c:f>Лист1!$A$2:$A$5</c:f>
              <c:strCache>
                <c:ptCount val="4"/>
                <c:pt idx="0">
                  <c:v>Для просмотра фильмов и мультиков</c:v>
                </c:pt>
                <c:pt idx="1">
                  <c:v>Для компьютерных игр</c:v>
                </c:pt>
                <c:pt idx="2">
                  <c:v>Для поиска необходимой информации</c:v>
                </c:pt>
                <c:pt idx="3">
                  <c:v>Для написания сообщений, рефератов</c:v>
                </c:pt>
              </c:strCache>
            </c:strRef>
          </c:cat>
          <c:val>
            <c:numRef>
              <c:f>Лист1!$D$2:$D$5</c:f>
              <c:numCache>
                <c:formatCode>General</c:formatCode>
                <c:ptCount val="4"/>
                <c:pt idx="2" formatCode="0%">
                  <c:v>0.38000000000000034</c:v>
                </c:pt>
              </c:numCache>
            </c:numRef>
          </c:val>
        </c:ser>
        <c:ser>
          <c:idx val="3"/>
          <c:order val="3"/>
          <c:tx>
            <c:strRef>
              <c:f>Лист1!$E$1</c:f>
              <c:strCache>
                <c:ptCount val="1"/>
                <c:pt idx="0">
                  <c:v>Ряд 4</c:v>
                </c:pt>
              </c:strCache>
            </c:strRef>
          </c:tx>
          <c:cat>
            <c:strRef>
              <c:f>Лист1!$A$2:$A$5</c:f>
              <c:strCache>
                <c:ptCount val="4"/>
                <c:pt idx="0">
                  <c:v>Для просмотра фильмов и мультиков</c:v>
                </c:pt>
                <c:pt idx="1">
                  <c:v>Для компьютерных игр</c:v>
                </c:pt>
                <c:pt idx="2">
                  <c:v>Для поиска необходимой информации</c:v>
                </c:pt>
                <c:pt idx="3">
                  <c:v>Для написания сообщений, рефератов</c:v>
                </c:pt>
              </c:strCache>
            </c:strRef>
          </c:cat>
          <c:val>
            <c:numRef>
              <c:f>Лист1!$E$2:$E$5</c:f>
              <c:numCache>
                <c:formatCode>General</c:formatCode>
                <c:ptCount val="4"/>
                <c:pt idx="3" formatCode="0%">
                  <c:v>9.0000000000000024E-2</c:v>
                </c:pt>
              </c:numCache>
            </c:numRef>
          </c:val>
        </c:ser>
        <c:shape val="pyramid"/>
        <c:axId val="127610240"/>
        <c:axId val="127624320"/>
        <c:axId val="0"/>
      </c:bar3DChart>
      <c:catAx>
        <c:axId val="127610240"/>
        <c:scaling>
          <c:orientation val="minMax"/>
        </c:scaling>
        <c:axPos val="l"/>
        <c:tickLblPos val="nextTo"/>
        <c:crossAx val="127624320"/>
        <c:crosses val="autoZero"/>
        <c:auto val="1"/>
        <c:lblAlgn val="ctr"/>
        <c:lblOffset val="100"/>
      </c:catAx>
      <c:valAx>
        <c:axId val="127624320"/>
        <c:scaling>
          <c:orientation val="minMax"/>
        </c:scaling>
        <c:axPos val="b"/>
        <c:majorGridlines/>
        <c:numFmt formatCode="0%" sourceLinked="1"/>
        <c:tickLblPos val="nextTo"/>
        <c:crossAx val="127610240"/>
        <c:crosses val="autoZero"/>
        <c:crossBetween val="between"/>
      </c:valAx>
    </c:plotArea>
    <c:plotVisOnly val="1"/>
  </c:chart>
  <c:txPr>
    <a:bodyPr/>
    <a:lstStyle/>
    <a:p>
      <a:pPr>
        <a:defRPr sz="1800"/>
      </a:pPr>
      <a:endParaRPr lang="ru-RU"/>
    </a:p>
  </c:txPr>
  <c:externalData r:id="rId1"/>
</c:chartSpace>
</file>

<file path=ppt/charts/chart5.xml><?xml version="1.0" encoding="utf-8"?>
<c:chartSpace xmlns:c="http://schemas.openxmlformats.org/drawingml/2006/chart" xmlns:a="http://schemas.openxmlformats.org/drawingml/2006/main" xmlns:r="http://schemas.openxmlformats.org/officeDocument/2006/relationships">
  <c:date1904 val="1"/>
  <c:lang val="ru-RU"/>
  <c:chart>
    <c:view3D>
      <c:perspective val="30"/>
    </c:view3D>
    <c:plotArea>
      <c:layout/>
      <c:bar3DChart>
        <c:barDir val="bar"/>
        <c:grouping val="clustered"/>
        <c:ser>
          <c:idx val="0"/>
          <c:order val="0"/>
          <c:tx>
            <c:strRef>
              <c:f>Лист1!$B$1</c:f>
              <c:strCache>
                <c:ptCount val="1"/>
                <c:pt idx="0">
                  <c:v>Ряд 1</c:v>
                </c:pt>
              </c:strCache>
            </c:strRef>
          </c:tx>
          <c:cat>
            <c:strRef>
              <c:f>Лист1!$A$2:$A$6</c:f>
              <c:strCache>
                <c:ptCount val="5"/>
                <c:pt idx="0">
                  <c:v>0 часов</c:v>
                </c:pt>
                <c:pt idx="1">
                  <c:v>1-3 часа</c:v>
                </c:pt>
                <c:pt idx="2">
                  <c:v>3-6 часов</c:v>
                </c:pt>
                <c:pt idx="3">
                  <c:v>6-10 часов</c:v>
                </c:pt>
                <c:pt idx="4">
                  <c:v>Весь день</c:v>
                </c:pt>
              </c:strCache>
            </c:strRef>
          </c:cat>
          <c:val>
            <c:numRef>
              <c:f>Лист1!$B$2:$B$6</c:f>
              <c:numCache>
                <c:formatCode>General</c:formatCode>
                <c:ptCount val="5"/>
                <c:pt idx="0" formatCode="0%">
                  <c:v>0.11</c:v>
                </c:pt>
              </c:numCache>
            </c:numRef>
          </c:val>
        </c:ser>
        <c:ser>
          <c:idx val="1"/>
          <c:order val="1"/>
          <c:tx>
            <c:strRef>
              <c:f>Лист1!$C$1</c:f>
              <c:strCache>
                <c:ptCount val="1"/>
                <c:pt idx="0">
                  <c:v>Ряд 2</c:v>
                </c:pt>
              </c:strCache>
            </c:strRef>
          </c:tx>
          <c:cat>
            <c:strRef>
              <c:f>Лист1!$A$2:$A$6</c:f>
              <c:strCache>
                <c:ptCount val="5"/>
                <c:pt idx="0">
                  <c:v>0 часов</c:v>
                </c:pt>
                <c:pt idx="1">
                  <c:v>1-3 часа</c:v>
                </c:pt>
                <c:pt idx="2">
                  <c:v>3-6 часов</c:v>
                </c:pt>
                <c:pt idx="3">
                  <c:v>6-10 часов</c:v>
                </c:pt>
                <c:pt idx="4">
                  <c:v>Весь день</c:v>
                </c:pt>
              </c:strCache>
            </c:strRef>
          </c:cat>
          <c:val>
            <c:numRef>
              <c:f>Лист1!$C$2:$C$6</c:f>
              <c:numCache>
                <c:formatCode>0%</c:formatCode>
                <c:ptCount val="5"/>
                <c:pt idx="1">
                  <c:v>0.43000000000000027</c:v>
                </c:pt>
              </c:numCache>
            </c:numRef>
          </c:val>
        </c:ser>
        <c:ser>
          <c:idx val="2"/>
          <c:order val="2"/>
          <c:tx>
            <c:strRef>
              <c:f>Лист1!$D$1</c:f>
              <c:strCache>
                <c:ptCount val="1"/>
                <c:pt idx="0">
                  <c:v>Ряд 3</c:v>
                </c:pt>
              </c:strCache>
            </c:strRef>
          </c:tx>
          <c:cat>
            <c:strRef>
              <c:f>Лист1!$A$2:$A$6</c:f>
              <c:strCache>
                <c:ptCount val="5"/>
                <c:pt idx="0">
                  <c:v>0 часов</c:v>
                </c:pt>
                <c:pt idx="1">
                  <c:v>1-3 часа</c:v>
                </c:pt>
                <c:pt idx="2">
                  <c:v>3-6 часов</c:v>
                </c:pt>
                <c:pt idx="3">
                  <c:v>6-10 часов</c:v>
                </c:pt>
                <c:pt idx="4">
                  <c:v>Весь день</c:v>
                </c:pt>
              </c:strCache>
            </c:strRef>
          </c:cat>
          <c:val>
            <c:numRef>
              <c:f>Лист1!$D$2:$D$6</c:f>
              <c:numCache>
                <c:formatCode>General</c:formatCode>
                <c:ptCount val="5"/>
                <c:pt idx="2" formatCode="0%">
                  <c:v>7.0000000000000021E-2</c:v>
                </c:pt>
              </c:numCache>
            </c:numRef>
          </c:val>
        </c:ser>
        <c:ser>
          <c:idx val="3"/>
          <c:order val="3"/>
          <c:tx>
            <c:strRef>
              <c:f>Лист1!$E$1</c:f>
              <c:strCache>
                <c:ptCount val="1"/>
                <c:pt idx="0">
                  <c:v>Ряд 4</c:v>
                </c:pt>
              </c:strCache>
            </c:strRef>
          </c:tx>
          <c:cat>
            <c:strRef>
              <c:f>Лист1!$A$2:$A$6</c:f>
              <c:strCache>
                <c:ptCount val="5"/>
                <c:pt idx="0">
                  <c:v>0 часов</c:v>
                </c:pt>
                <c:pt idx="1">
                  <c:v>1-3 часа</c:v>
                </c:pt>
                <c:pt idx="2">
                  <c:v>3-6 часов</c:v>
                </c:pt>
                <c:pt idx="3">
                  <c:v>6-10 часов</c:v>
                </c:pt>
                <c:pt idx="4">
                  <c:v>Весь день</c:v>
                </c:pt>
              </c:strCache>
            </c:strRef>
          </c:cat>
          <c:val>
            <c:numRef>
              <c:f>Лист1!$E$2:$E$6</c:f>
              <c:numCache>
                <c:formatCode>General</c:formatCode>
                <c:ptCount val="5"/>
                <c:pt idx="3" formatCode="0%">
                  <c:v>0.11</c:v>
                </c:pt>
              </c:numCache>
            </c:numRef>
          </c:val>
        </c:ser>
        <c:ser>
          <c:idx val="4"/>
          <c:order val="4"/>
          <c:tx>
            <c:strRef>
              <c:f>Лист1!$F$1</c:f>
              <c:strCache>
                <c:ptCount val="1"/>
                <c:pt idx="0">
                  <c:v>Ряд 5</c:v>
                </c:pt>
              </c:strCache>
            </c:strRef>
          </c:tx>
          <c:cat>
            <c:strRef>
              <c:f>Лист1!$A$2:$A$6</c:f>
              <c:strCache>
                <c:ptCount val="5"/>
                <c:pt idx="0">
                  <c:v>0 часов</c:v>
                </c:pt>
                <c:pt idx="1">
                  <c:v>1-3 часа</c:v>
                </c:pt>
                <c:pt idx="2">
                  <c:v>3-6 часов</c:v>
                </c:pt>
                <c:pt idx="3">
                  <c:v>6-10 часов</c:v>
                </c:pt>
                <c:pt idx="4">
                  <c:v>Весь день</c:v>
                </c:pt>
              </c:strCache>
            </c:strRef>
          </c:cat>
          <c:val>
            <c:numRef>
              <c:f>Лист1!$F$2:$F$6</c:f>
              <c:numCache>
                <c:formatCode>General</c:formatCode>
                <c:ptCount val="5"/>
                <c:pt idx="4" formatCode="0%">
                  <c:v>0.27</c:v>
                </c:pt>
              </c:numCache>
            </c:numRef>
          </c:val>
        </c:ser>
        <c:shape val="cylinder"/>
        <c:axId val="127504384"/>
        <c:axId val="127505920"/>
        <c:axId val="0"/>
      </c:bar3DChart>
      <c:catAx>
        <c:axId val="127504384"/>
        <c:scaling>
          <c:orientation val="minMax"/>
        </c:scaling>
        <c:axPos val="l"/>
        <c:tickLblPos val="nextTo"/>
        <c:crossAx val="127505920"/>
        <c:crosses val="autoZero"/>
        <c:auto val="1"/>
        <c:lblAlgn val="ctr"/>
        <c:lblOffset val="100"/>
      </c:catAx>
      <c:valAx>
        <c:axId val="127505920"/>
        <c:scaling>
          <c:orientation val="minMax"/>
        </c:scaling>
        <c:axPos val="b"/>
        <c:majorGridlines/>
        <c:numFmt formatCode="0%" sourceLinked="1"/>
        <c:tickLblPos val="nextTo"/>
        <c:crossAx val="127504384"/>
        <c:crosses val="autoZero"/>
        <c:crossBetween val="between"/>
      </c:valAx>
    </c:plotArea>
    <c:plotVisOnly val="1"/>
  </c:chart>
  <c:txPr>
    <a:bodyPr/>
    <a:lstStyle/>
    <a:p>
      <a:pPr>
        <a:defRPr sz="1800"/>
      </a:pPr>
      <a:endParaRPr lang="ru-RU"/>
    </a:p>
  </c:txPr>
  <c:externalData r:id="rId1"/>
</c:chartSpace>
</file>

<file path=ppt/charts/chart6.xml><?xml version="1.0" encoding="utf-8"?>
<c:chartSpace xmlns:c="http://schemas.openxmlformats.org/drawingml/2006/chart" xmlns:a="http://schemas.openxmlformats.org/drawingml/2006/main" xmlns:r="http://schemas.openxmlformats.org/officeDocument/2006/relationships">
  <c:date1904 val="1"/>
  <c:lang val="ru-RU"/>
  <c:style val="5"/>
  <c:chart>
    <c:view3D>
      <c:perspective val="30"/>
    </c:view3D>
    <c:plotArea>
      <c:layout>
        <c:manualLayout>
          <c:layoutTarget val="inner"/>
          <c:xMode val="edge"/>
          <c:yMode val="edge"/>
          <c:x val="0.11123075679243997"/>
          <c:y val="3.437500000000001E-2"/>
          <c:w val="0.84385780703115465"/>
          <c:h val="0.81038804133858322"/>
        </c:manualLayout>
      </c:layout>
      <c:bar3DChart>
        <c:barDir val="bar"/>
        <c:grouping val="clustered"/>
        <c:ser>
          <c:idx val="0"/>
          <c:order val="0"/>
          <c:tx>
            <c:strRef>
              <c:f>Лист1!$B$1</c:f>
              <c:strCache>
                <c:ptCount val="1"/>
                <c:pt idx="0">
                  <c:v>Ряд 1</c:v>
                </c:pt>
              </c:strCache>
            </c:strRef>
          </c:tx>
          <c:cat>
            <c:strRef>
              <c:f>Лист1!$A$2:$A$5</c:f>
              <c:strCache>
                <c:ptCount val="2"/>
                <c:pt idx="0">
                  <c:v>Да</c:v>
                </c:pt>
                <c:pt idx="1">
                  <c:v>Нет</c:v>
                </c:pt>
              </c:strCache>
            </c:strRef>
          </c:cat>
          <c:val>
            <c:numRef>
              <c:f>Лист1!$B$2:$B$5</c:f>
              <c:numCache>
                <c:formatCode>General</c:formatCode>
                <c:ptCount val="4"/>
                <c:pt idx="0" formatCode="0%">
                  <c:v>0.60000000000000053</c:v>
                </c:pt>
              </c:numCache>
            </c:numRef>
          </c:val>
        </c:ser>
        <c:ser>
          <c:idx val="1"/>
          <c:order val="1"/>
          <c:tx>
            <c:strRef>
              <c:f>Лист1!$C$1</c:f>
              <c:strCache>
                <c:ptCount val="1"/>
                <c:pt idx="0">
                  <c:v>Ряд 2</c:v>
                </c:pt>
              </c:strCache>
            </c:strRef>
          </c:tx>
          <c:cat>
            <c:strRef>
              <c:f>Лист1!$A$2:$A$5</c:f>
              <c:strCache>
                <c:ptCount val="2"/>
                <c:pt idx="0">
                  <c:v>Да</c:v>
                </c:pt>
                <c:pt idx="1">
                  <c:v>Нет</c:v>
                </c:pt>
              </c:strCache>
            </c:strRef>
          </c:cat>
          <c:val>
            <c:numRef>
              <c:f>Лист1!$C$2:$C$5</c:f>
              <c:numCache>
                <c:formatCode>0%</c:formatCode>
                <c:ptCount val="4"/>
                <c:pt idx="1">
                  <c:v>0.4</c:v>
                </c:pt>
              </c:numCache>
            </c:numRef>
          </c:val>
        </c:ser>
        <c:ser>
          <c:idx val="2"/>
          <c:order val="2"/>
          <c:tx>
            <c:strRef>
              <c:f>Лист1!$D$1</c:f>
              <c:strCache>
                <c:ptCount val="1"/>
                <c:pt idx="0">
                  <c:v>Столбец1</c:v>
                </c:pt>
              </c:strCache>
            </c:strRef>
          </c:tx>
          <c:cat>
            <c:strRef>
              <c:f>Лист1!$A$2:$A$5</c:f>
              <c:strCache>
                <c:ptCount val="2"/>
                <c:pt idx="0">
                  <c:v>Да</c:v>
                </c:pt>
                <c:pt idx="1">
                  <c:v>Нет</c:v>
                </c:pt>
              </c:strCache>
            </c:strRef>
          </c:cat>
          <c:val>
            <c:numRef>
              <c:f>Лист1!$D$2:$D$5</c:f>
              <c:numCache>
                <c:formatCode>General</c:formatCode>
                <c:ptCount val="4"/>
              </c:numCache>
            </c:numRef>
          </c:val>
        </c:ser>
        <c:shape val="box"/>
        <c:axId val="127765120"/>
        <c:axId val="127771008"/>
        <c:axId val="0"/>
      </c:bar3DChart>
      <c:catAx>
        <c:axId val="127765120"/>
        <c:scaling>
          <c:orientation val="minMax"/>
        </c:scaling>
        <c:axPos val="l"/>
        <c:numFmt formatCode="0%" sourceLinked="1"/>
        <c:tickLblPos val="nextTo"/>
        <c:crossAx val="127771008"/>
        <c:crosses val="autoZero"/>
        <c:auto val="1"/>
        <c:lblAlgn val="ctr"/>
        <c:lblOffset val="100"/>
      </c:catAx>
      <c:valAx>
        <c:axId val="127771008"/>
        <c:scaling>
          <c:orientation val="minMax"/>
        </c:scaling>
        <c:axPos val="b"/>
        <c:numFmt formatCode="0%" sourceLinked="1"/>
        <c:tickLblPos val="nextTo"/>
        <c:crossAx val="127765120"/>
        <c:crosses val="autoZero"/>
        <c:crossBetween val="between"/>
      </c:valAx>
    </c:plotArea>
    <c:plotVisOnly val="1"/>
  </c:chart>
  <c:txPr>
    <a:bodyPr/>
    <a:lstStyle/>
    <a:p>
      <a:pPr>
        <a:defRPr sz="1800"/>
      </a:pPr>
      <a:endParaRPr lang="ru-RU"/>
    </a:p>
  </c:txPr>
  <c:externalData r:id="rId1"/>
</c:chartSpace>
</file>

<file path=ppt/charts/chart7.xml><?xml version="1.0" encoding="utf-8"?>
<c:chartSpace xmlns:c="http://schemas.openxmlformats.org/drawingml/2006/chart" xmlns:a="http://schemas.openxmlformats.org/drawingml/2006/main" xmlns:r="http://schemas.openxmlformats.org/officeDocument/2006/relationships">
  <c:date1904 val="1"/>
  <c:lang val="ru-RU"/>
  <c:chart>
    <c:autoTitleDeleted val="1"/>
    <c:view3D>
      <c:rotX val="30"/>
      <c:perspective val="30"/>
    </c:view3D>
    <c:plotArea>
      <c:layout>
        <c:manualLayout>
          <c:layoutTarget val="inner"/>
          <c:xMode val="edge"/>
          <c:yMode val="edge"/>
          <c:x val="2.9166666666666667E-2"/>
          <c:y val="0.13239074803149622"/>
          <c:w val="0.80914553513170495"/>
          <c:h val="0.79779533617691578"/>
        </c:manualLayout>
      </c:layout>
      <c:pie3DChart>
        <c:varyColors val="1"/>
        <c:ser>
          <c:idx val="0"/>
          <c:order val="0"/>
          <c:tx>
            <c:strRef>
              <c:f>Лист1!$B$1</c:f>
              <c:strCache>
                <c:ptCount val="1"/>
                <c:pt idx="0">
                  <c:v>Продажи</c:v>
                </c:pt>
              </c:strCache>
            </c:strRef>
          </c:tx>
          <c:explosion val="28"/>
          <c:dPt>
            <c:idx val="0"/>
            <c:explosion val="20"/>
          </c:dPt>
          <c:cat>
            <c:strRef>
              <c:f>Лист1!$A$2:$A$5</c:f>
              <c:strCache>
                <c:ptCount val="2"/>
                <c:pt idx="0">
                  <c:v>Да</c:v>
                </c:pt>
                <c:pt idx="1">
                  <c:v>Нет</c:v>
                </c:pt>
              </c:strCache>
            </c:strRef>
          </c:cat>
          <c:val>
            <c:numRef>
              <c:f>Лист1!$B$2:$B$5</c:f>
              <c:numCache>
                <c:formatCode>0%</c:formatCode>
                <c:ptCount val="4"/>
                <c:pt idx="0">
                  <c:v>0.84000000000000052</c:v>
                </c:pt>
                <c:pt idx="1">
                  <c:v>0.16</c:v>
                </c:pt>
              </c:numCache>
            </c:numRef>
          </c:val>
        </c:ser>
      </c:pie3DChart>
    </c:plotArea>
    <c:legend>
      <c:legendPos val="r"/>
      <c:legendEntry>
        <c:idx val="2"/>
        <c:delete val="1"/>
      </c:legendEntry>
      <c:legendEntry>
        <c:idx val="3"/>
        <c:delete val="1"/>
      </c:legendEntry>
      <c:layout>
        <c:manualLayout>
          <c:xMode val="edge"/>
          <c:yMode val="edge"/>
          <c:x val="0.86490108267716614"/>
          <c:y val="0.40991289370078793"/>
          <c:w val="8.4640016706983928E-2"/>
          <c:h val="0.15916847363244849"/>
        </c:manualLayout>
      </c:layout>
    </c:legend>
    <c:plotVisOnly val="1"/>
  </c:chart>
  <c:txPr>
    <a:bodyPr/>
    <a:lstStyle/>
    <a:p>
      <a:pPr>
        <a:defRPr sz="1800"/>
      </a:pPr>
      <a:endParaRPr lang="ru-RU"/>
    </a:p>
  </c:txPr>
  <c:externalData r:id="rId1"/>
</c:chartSpace>
</file>

<file path=ppt/charts/chart8.xml><?xml version="1.0" encoding="utf-8"?>
<c:chartSpace xmlns:c="http://schemas.openxmlformats.org/drawingml/2006/chart" xmlns:a="http://schemas.openxmlformats.org/drawingml/2006/main" xmlns:r="http://schemas.openxmlformats.org/officeDocument/2006/relationships">
  <c:date1904 val="1"/>
  <c:lang val="ru-RU"/>
  <c:chart>
    <c:autoTitleDeleted val="1"/>
    <c:view3D>
      <c:rotX val="30"/>
      <c:perspective val="30"/>
    </c:view3D>
    <c:plotArea>
      <c:layout>
        <c:manualLayout>
          <c:layoutTarget val="inner"/>
          <c:xMode val="edge"/>
          <c:yMode val="edge"/>
          <c:x val="2.0229805961841135E-2"/>
          <c:y val="0.1186940103101055"/>
          <c:w val="0.43862158127864004"/>
          <c:h val="0.61506708986449798"/>
        </c:manualLayout>
      </c:layout>
      <c:pie3DChart>
        <c:varyColors val="1"/>
        <c:ser>
          <c:idx val="0"/>
          <c:order val="0"/>
          <c:tx>
            <c:strRef>
              <c:f>Лист1!$B$1</c:f>
              <c:strCache>
                <c:ptCount val="1"/>
                <c:pt idx="0">
                  <c:v>Продажи</c:v>
                </c:pt>
              </c:strCache>
            </c:strRef>
          </c:tx>
          <c:cat>
            <c:strRef>
              <c:f>Лист1!$A$2:$A$5</c:f>
              <c:strCache>
                <c:ptCount val="4"/>
                <c:pt idx="0">
                  <c:v>Имеют ПК и доступ в Интернет в домашних условиях</c:v>
                </c:pt>
                <c:pt idx="1">
                  <c:v>Имеют ПК, но не имеют доступа в Интернет в домашних условиях</c:v>
                </c:pt>
                <c:pt idx="2">
                  <c:v>Не имеют ПК, но регулярно пользуются Интернетом вне дома</c:v>
                </c:pt>
                <c:pt idx="3">
                  <c:v>Не имеют ПК, Интернетом практически не пользуются</c:v>
                </c:pt>
              </c:strCache>
            </c:strRef>
          </c:cat>
          <c:val>
            <c:numRef>
              <c:f>Лист1!$B$2:$B$5</c:f>
              <c:numCache>
                <c:formatCode>0%</c:formatCode>
                <c:ptCount val="4"/>
                <c:pt idx="0">
                  <c:v>0.56999999999999995</c:v>
                </c:pt>
                <c:pt idx="1">
                  <c:v>0.18000000000000013</c:v>
                </c:pt>
                <c:pt idx="2">
                  <c:v>0.14000000000000001</c:v>
                </c:pt>
                <c:pt idx="3">
                  <c:v>0.1</c:v>
                </c:pt>
              </c:numCache>
            </c:numRef>
          </c:val>
        </c:ser>
      </c:pie3DChart>
    </c:plotArea>
    <c:legend>
      <c:legendPos val="r"/>
      <c:layout>
        <c:manualLayout>
          <c:xMode val="edge"/>
          <c:yMode val="edge"/>
          <c:x val="0.51770173185674551"/>
          <c:y val="0.15928213865144625"/>
          <c:w val="0.47126382852770454"/>
          <c:h val="0.67981023020150655"/>
        </c:manualLayout>
      </c:layout>
    </c:legend>
    <c:plotVisOnly val="1"/>
  </c:chart>
  <c:txPr>
    <a:bodyPr/>
    <a:lstStyle/>
    <a:p>
      <a:pPr>
        <a:defRPr sz="1800"/>
      </a:pPr>
      <a:endParaRPr lang="ru-RU"/>
    </a:p>
  </c:txPr>
  <c:externalData r:id="rId1"/>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dirty="0"/>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68369E3-3F1B-4DE5-B526-6EA52A2FA2C5}" type="datetimeFigureOut">
              <a:rPr lang="ru-RU" smtClean="0"/>
              <a:pPr/>
              <a:t>17.09.2011</a:t>
            </a:fld>
            <a:endParaRPr lang="ru-RU" dirty="0"/>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dirty="0"/>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dirty="0"/>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E482C72-5266-43FC-AA78-E928F8B889C0}" type="slidenum">
              <a:rPr lang="ru-RU" smtClean="0"/>
              <a:pPr/>
              <a:t>‹#›</a:t>
            </a:fld>
            <a:endParaRPr lang="ru-RU"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9E482C72-5266-43FC-AA78-E928F8B889C0}" type="slidenum">
              <a:rPr lang="ru-RU" smtClean="0"/>
              <a:pPr/>
              <a:t>11</a:t>
            </a:fld>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ru-RU" smtClean="0"/>
              <a:t>Образец заголовка</a:t>
            </a:r>
            <a:endParaRPr lang="en-US"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a:p>
        </p:txBody>
      </p:sp>
      <p:sp>
        <p:nvSpPr>
          <p:cNvPr id="4" name="Date Placeholder 3"/>
          <p:cNvSpPr>
            <a:spLocks noGrp="1"/>
          </p:cNvSpPr>
          <p:nvPr>
            <p:ph type="dt" sz="half" idx="10"/>
          </p:nvPr>
        </p:nvSpPr>
        <p:spPr/>
        <p:txBody>
          <a:bodyPr/>
          <a:lstStyle/>
          <a:p>
            <a:fld id="{03928751-9680-453C-A9EF-BC63A89307E3}" type="datetimeFigureOut">
              <a:rPr lang="ru-RU" smtClean="0"/>
              <a:pPr/>
              <a:t>17.09.2011</a:t>
            </a:fld>
            <a:endParaRPr lang="ru-RU" dirty="0"/>
          </a:p>
        </p:txBody>
      </p:sp>
      <p:sp>
        <p:nvSpPr>
          <p:cNvPr id="5" name="Footer Placeholder 4"/>
          <p:cNvSpPr>
            <a:spLocks noGrp="1"/>
          </p:cNvSpPr>
          <p:nvPr>
            <p:ph type="ftr" sz="quarter" idx="11"/>
          </p:nvPr>
        </p:nvSpPr>
        <p:spPr/>
        <p:txBody>
          <a:bodyPr/>
          <a:lstStyle/>
          <a:p>
            <a:endParaRPr lang="ru-RU" dirty="0"/>
          </a:p>
        </p:txBody>
      </p:sp>
      <p:sp>
        <p:nvSpPr>
          <p:cNvPr id="6" name="Slide Number Placeholder 5"/>
          <p:cNvSpPr>
            <a:spLocks noGrp="1"/>
          </p:cNvSpPr>
          <p:nvPr>
            <p:ph type="sldNum" sz="quarter" idx="12"/>
          </p:nvPr>
        </p:nvSpPr>
        <p:spPr/>
        <p:txBody>
          <a:bodyPr/>
          <a:lstStyle/>
          <a:p>
            <a:fld id="{54EF41FD-3990-4078-957A-9CECCFAEB79B}" type="slidenum">
              <a:rPr lang="ru-RU" smtClean="0"/>
              <a:pPr/>
              <a:t>‹#›</a:t>
            </a:fld>
            <a:endParaRPr lang="ru-RU" dirty="0"/>
          </a:p>
        </p:txBody>
      </p:sp>
      <p:sp>
        <p:nvSpPr>
          <p:cNvPr id="7" name="TextBox 6"/>
          <p:cNvSpPr txBox="1"/>
          <p:nvPr/>
        </p:nvSpPr>
        <p:spPr>
          <a:xfrm>
            <a:off x="3214678" y="-24"/>
            <a:ext cx="2571768" cy="646331"/>
          </a:xfrm>
          <a:prstGeom prst="rect">
            <a:avLst/>
          </a:prstGeom>
          <a:noFill/>
        </p:spPr>
        <p:txBody>
          <a:bodyPr wrap="square" rtlCol="0">
            <a:spAutoFit/>
          </a:bodyPr>
          <a:lstStyle/>
          <a:p>
            <a:r>
              <a:rPr lang="ru-RU" sz="3600" dirty="0" smtClean="0">
                <a:solidFill>
                  <a:srgbClr val="FF9900"/>
                </a:solidFill>
                <a:effectLst>
                  <a:outerShdw blurRad="38100" dist="38100" dir="2700000" algn="tl">
                    <a:srgbClr val="000000">
                      <a:alpha val="43137"/>
                    </a:srgbClr>
                  </a:outerShdw>
                </a:effectLst>
              </a:rPr>
              <a:t>Математика</a:t>
            </a:r>
            <a:endParaRPr lang="en-US" sz="3600" dirty="0">
              <a:solidFill>
                <a:srgbClr val="FF9900"/>
              </a:solidFill>
              <a:effectLst>
                <a:outerShdw blurRad="38100" dist="38100" dir="2700000" algn="tl">
                  <a:srgbClr val="000000">
                    <a:alpha val="43137"/>
                  </a:srgbClr>
                </a:outerShdw>
              </a:effectLst>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Vertical Text Placeholder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03928751-9680-453C-A9EF-BC63A89307E3}" type="datetimeFigureOut">
              <a:rPr lang="ru-RU" smtClean="0"/>
              <a:pPr/>
              <a:t>17.09.2011</a:t>
            </a:fld>
            <a:endParaRPr lang="ru-RU" dirty="0"/>
          </a:p>
        </p:txBody>
      </p:sp>
      <p:sp>
        <p:nvSpPr>
          <p:cNvPr id="5" name="Footer Placeholder 4"/>
          <p:cNvSpPr>
            <a:spLocks noGrp="1"/>
          </p:cNvSpPr>
          <p:nvPr>
            <p:ph type="ftr" sz="quarter" idx="11"/>
          </p:nvPr>
        </p:nvSpPr>
        <p:spPr/>
        <p:txBody>
          <a:bodyPr/>
          <a:lstStyle/>
          <a:p>
            <a:endParaRPr lang="ru-RU" dirty="0"/>
          </a:p>
        </p:txBody>
      </p:sp>
      <p:sp>
        <p:nvSpPr>
          <p:cNvPr id="6" name="Slide Number Placeholder 5"/>
          <p:cNvSpPr>
            <a:spLocks noGrp="1"/>
          </p:cNvSpPr>
          <p:nvPr>
            <p:ph type="sldNum" sz="quarter" idx="12"/>
          </p:nvPr>
        </p:nvSpPr>
        <p:spPr/>
        <p:txBody>
          <a:bodyPr/>
          <a:lstStyle/>
          <a:p>
            <a:fld id="{54EF41FD-3990-4078-957A-9CECCFAEB79B}" type="slidenum">
              <a:rPr lang="ru-RU" smtClean="0"/>
              <a:pPr/>
              <a:t>‹#›</a:t>
            </a:fld>
            <a:endParaRPr lang="ru-RU"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ru-RU" smtClean="0"/>
              <a:t>Образец заголовка</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03928751-9680-453C-A9EF-BC63A89307E3}" type="datetimeFigureOut">
              <a:rPr lang="ru-RU" smtClean="0"/>
              <a:pPr/>
              <a:t>17.09.2011</a:t>
            </a:fld>
            <a:endParaRPr lang="ru-RU" dirty="0"/>
          </a:p>
        </p:txBody>
      </p:sp>
      <p:sp>
        <p:nvSpPr>
          <p:cNvPr id="5" name="Footer Placeholder 4"/>
          <p:cNvSpPr>
            <a:spLocks noGrp="1"/>
          </p:cNvSpPr>
          <p:nvPr>
            <p:ph type="ftr" sz="quarter" idx="11"/>
          </p:nvPr>
        </p:nvSpPr>
        <p:spPr/>
        <p:txBody>
          <a:bodyPr/>
          <a:lstStyle/>
          <a:p>
            <a:endParaRPr lang="ru-RU" dirty="0"/>
          </a:p>
        </p:txBody>
      </p:sp>
      <p:sp>
        <p:nvSpPr>
          <p:cNvPr id="6" name="Slide Number Placeholder 5"/>
          <p:cNvSpPr>
            <a:spLocks noGrp="1"/>
          </p:cNvSpPr>
          <p:nvPr>
            <p:ph type="sldNum" sz="quarter" idx="12"/>
          </p:nvPr>
        </p:nvSpPr>
        <p:spPr/>
        <p:txBody>
          <a:bodyPr/>
          <a:lstStyle/>
          <a:p>
            <a:fld id="{54EF41FD-3990-4078-957A-9CECCFAEB79B}" type="slidenum">
              <a:rPr lang="ru-RU" smtClean="0"/>
              <a:pPr/>
              <a:t>‹#›</a:t>
            </a:fld>
            <a:endParaRPr lang="ru-RU"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Content Placeholder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03928751-9680-453C-A9EF-BC63A89307E3}" type="datetimeFigureOut">
              <a:rPr lang="ru-RU" smtClean="0"/>
              <a:pPr/>
              <a:t>17.09.2011</a:t>
            </a:fld>
            <a:endParaRPr lang="ru-RU" dirty="0"/>
          </a:p>
        </p:txBody>
      </p:sp>
      <p:sp>
        <p:nvSpPr>
          <p:cNvPr id="5" name="Footer Placeholder 4"/>
          <p:cNvSpPr>
            <a:spLocks noGrp="1"/>
          </p:cNvSpPr>
          <p:nvPr>
            <p:ph type="ftr" sz="quarter" idx="11"/>
          </p:nvPr>
        </p:nvSpPr>
        <p:spPr/>
        <p:txBody>
          <a:bodyPr/>
          <a:lstStyle/>
          <a:p>
            <a:endParaRPr lang="ru-RU" dirty="0"/>
          </a:p>
        </p:txBody>
      </p:sp>
      <p:sp>
        <p:nvSpPr>
          <p:cNvPr id="6" name="Slide Number Placeholder 5"/>
          <p:cNvSpPr>
            <a:spLocks noGrp="1"/>
          </p:cNvSpPr>
          <p:nvPr>
            <p:ph type="sldNum" sz="quarter" idx="12"/>
          </p:nvPr>
        </p:nvSpPr>
        <p:spPr/>
        <p:txBody>
          <a:bodyPr/>
          <a:lstStyle/>
          <a:p>
            <a:fld id="{54EF41FD-3990-4078-957A-9CECCFAEB79B}" type="slidenum">
              <a:rPr lang="ru-RU" smtClean="0"/>
              <a:pPr/>
              <a:t>‹#›</a:t>
            </a:fld>
            <a:endParaRPr lang="ru-RU"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03928751-9680-453C-A9EF-BC63A89307E3}" type="datetimeFigureOut">
              <a:rPr lang="ru-RU" smtClean="0"/>
              <a:pPr/>
              <a:t>17.09.2011</a:t>
            </a:fld>
            <a:endParaRPr lang="ru-RU" dirty="0"/>
          </a:p>
        </p:txBody>
      </p:sp>
      <p:sp>
        <p:nvSpPr>
          <p:cNvPr id="5" name="Footer Placeholder 4"/>
          <p:cNvSpPr>
            <a:spLocks noGrp="1"/>
          </p:cNvSpPr>
          <p:nvPr>
            <p:ph type="ftr" sz="quarter" idx="11"/>
          </p:nvPr>
        </p:nvSpPr>
        <p:spPr/>
        <p:txBody>
          <a:bodyPr/>
          <a:lstStyle/>
          <a:p>
            <a:endParaRPr lang="ru-RU" dirty="0"/>
          </a:p>
        </p:txBody>
      </p:sp>
      <p:sp>
        <p:nvSpPr>
          <p:cNvPr id="6" name="Slide Number Placeholder 5"/>
          <p:cNvSpPr>
            <a:spLocks noGrp="1"/>
          </p:cNvSpPr>
          <p:nvPr>
            <p:ph type="sldNum" sz="quarter" idx="12"/>
          </p:nvPr>
        </p:nvSpPr>
        <p:spPr/>
        <p:txBody>
          <a:bodyPr/>
          <a:lstStyle/>
          <a:p>
            <a:fld id="{54EF41FD-3990-4078-957A-9CECCFAEB79B}" type="slidenum">
              <a:rPr lang="ru-RU" smtClean="0"/>
              <a:pPr/>
              <a:t>‹#›</a:t>
            </a:fld>
            <a:endParaRPr lang="ru-RU"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Content Placeholder 2"/>
          <p:cNvSpPr>
            <a:spLocks noGrp="1"/>
          </p:cNvSpPr>
          <p:nvPr>
            <p:ph sz="half" idx="1"/>
          </p:nvPr>
        </p:nvSpPr>
        <p:spPr>
          <a:xfrm>
            <a:off x="642910" y="857232"/>
            <a:ext cx="3852890" cy="5268931"/>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Content Placeholder 3"/>
          <p:cNvSpPr>
            <a:spLocks noGrp="1"/>
          </p:cNvSpPr>
          <p:nvPr>
            <p:ph sz="half" idx="2"/>
          </p:nvPr>
        </p:nvSpPr>
        <p:spPr>
          <a:xfrm>
            <a:off x="4648200" y="857232"/>
            <a:ext cx="3852890" cy="5268931"/>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Date Placeholder 4"/>
          <p:cNvSpPr>
            <a:spLocks noGrp="1"/>
          </p:cNvSpPr>
          <p:nvPr>
            <p:ph type="dt" sz="half" idx="10"/>
          </p:nvPr>
        </p:nvSpPr>
        <p:spPr/>
        <p:txBody>
          <a:bodyPr/>
          <a:lstStyle/>
          <a:p>
            <a:fld id="{03928751-9680-453C-A9EF-BC63A89307E3}" type="datetimeFigureOut">
              <a:rPr lang="ru-RU" smtClean="0"/>
              <a:pPr/>
              <a:t>17.09.2011</a:t>
            </a:fld>
            <a:endParaRPr lang="ru-RU" dirty="0"/>
          </a:p>
        </p:txBody>
      </p:sp>
      <p:sp>
        <p:nvSpPr>
          <p:cNvPr id="6" name="Footer Placeholder 5"/>
          <p:cNvSpPr>
            <a:spLocks noGrp="1"/>
          </p:cNvSpPr>
          <p:nvPr>
            <p:ph type="ftr" sz="quarter" idx="11"/>
          </p:nvPr>
        </p:nvSpPr>
        <p:spPr/>
        <p:txBody>
          <a:bodyPr/>
          <a:lstStyle/>
          <a:p>
            <a:endParaRPr lang="ru-RU" dirty="0"/>
          </a:p>
        </p:txBody>
      </p:sp>
      <p:sp>
        <p:nvSpPr>
          <p:cNvPr id="7" name="Slide Number Placeholder 6"/>
          <p:cNvSpPr>
            <a:spLocks noGrp="1"/>
          </p:cNvSpPr>
          <p:nvPr>
            <p:ph type="sldNum" sz="quarter" idx="12"/>
          </p:nvPr>
        </p:nvSpPr>
        <p:spPr/>
        <p:txBody>
          <a:bodyPr/>
          <a:lstStyle/>
          <a:p>
            <a:fld id="{54EF41FD-3990-4078-957A-9CECCFAEB79B}" type="slidenum">
              <a:rPr lang="ru-RU" smtClean="0"/>
              <a:pPr/>
              <a:t>‹#›</a:t>
            </a:fld>
            <a:endParaRPr lang="ru-RU"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ru-RU" smtClean="0"/>
              <a:t>Образец заголовка</a:t>
            </a:r>
            <a:endParaRPr lang="en-US"/>
          </a:p>
        </p:txBody>
      </p:sp>
      <p:sp>
        <p:nvSpPr>
          <p:cNvPr id="3" name="Text Placeholder 2"/>
          <p:cNvSpPr>
            <a:spLocks noGrp="1"/>
          </p:cNvSpPr>
          <p:nvPr>
            <p:ph type="body" idx="1"/>
          </p:nvPr>
        </p:nvSpPr>
        <p:spPr>
          <a:xfrm>
            <a:off x="642910" y="788974"/>
            <a:ext cx="385447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642910" y="1500174"/>
            <a:ext cx="3854478" cy="466566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5" name="Text Placeholder 4"/>
          <p:cNvSpPr>
            <a:spLocks noGrp="1"/>
          </p:cNvSpPr>
          <p:nvPr>
            <p:ph type="body" sz="quarter" idx="3"/>
          </p:nvPr>
        </p:nvSpPr>
        <p:spPr>
          <a:xfrm>
            <a:off x="4645025" y="788974"/>
            <a:ext cx="378462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4645025" y="1500174"/>
            <a:ext cx="3784627" cy="4625989"/>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03928751-9680-453C-A9EF-BC63A89307E3}" type="datetimeFigureOut">
              <a:rPr lang="ru-RU" smtClean="0"/>
              <a:pPr/>
              <a:t>17.09.2011</a:t>
            </a:fld>
            <a:endParaRPr lang="ru-RU" dirty="0"/>
          </a:p>
        </p:txBody>
      </p:sp>
      <p:sp>
        <p:nvSpPr>
          <p:cNvPr id="8" name="Footer Placeholder 7"/>
          <p:cNvSpPr>
            <a:spLocks noGrp="1"/>
          </p:cNvSpPr>
          <p:nvPr>
            <p:ph type="ftr" sz="quarter" idx="11"/>
          </p:nvPr>
        </p:nvSpPr>
        <p:spPr/>
        <p:txBody>
          <a:bodyPr/>
          <a:lstStyle/>
          <a:p>
            <a:endParaRPr lang="ru-RU" dirty="0"/>
          </a:p>
        </p:txBody>
      </p:sp>
      <p:sp>
        <p:nvSpPr>
          <p:cNvPr id="9" name="Slide Number Placeholder 8"/>
          <p:cNvSpPr>
            <a:spLocks noGrp="1"/>
          </p:cNvSpPr>
          <p:nvPr>
            <p:ph type="sldNum" sz="quarter" idx="12"/>
          </p:nvPr>
        </p:nvSpPr>
        <p:spPr/>
        <p:txBody>
          <a:bodyPr/>
          <a:lstStyle/>
          <a:p>
            <a:fld id="{54EF41FD-3990-4078-957A-9CECCFAEB79B}" type="slidenum">
              <a:rPr lang="ru-RU" smtClean="0"/>
              <a:pPr/>
              <a:t>‹#›</a:t>
            </a:fld>
            <a:endParaRPr lang="ru-RU"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Date Placeholder 2"/>
          <p:cNvSpPr>
            <a:spLocks noGrp="1"/>
          </p:cNvSpPr>
          <p:nvPr>
            <p:ph type="dt" sz="half" idx="10"/>
          </p:nvPr>
        </p:nvSpPr>
        <p:spPr/>
        <p:txBody>
          <a:bodyPr/>
          <a:lstStyle/>
          <a:p>
            <a:fld id="{03928751-9680-453C-A9EF-BC63A89307E3}" type="datetimeFigureOut">
              <a:rPr lang="ru-RU" smtClean="0"/>
              <a:pPr/>
              <a:t>17.09.2011</a:t>
            </a:fld>
            <a:endParaRPr lang="ru-RU" dirty="0"/>
          </a:p>
        </p:txBody>
      </p:sp>
      <p:sp>
        <p:nvSpPr>
          <p:cNvPr id="4" name="Footer Placeholder 3"/>
          <p:cNvSpPr>
            <a:spLocks noGrp="1"/>
          </p:cNvSpPr>
          <p:nvPr>
            <p:ph type="ftr" sz="quarter" idx="11"/>
          </p:nvPr>
        </p:nvSpPr>
        <p:spPr/>
        <p:txBody>
          <a:bodyPr/>
          <a:lstStyle/>
          <a:p>
            <a:endParaRPr lang="ru-RU" dirty="0"/>
          </a:p>
        </p:txBody>
      </p:sp>
      <p:sp>
        <p:nvSpPr>
          <p:cNvPr id="5" name="Slide Number Placeholder 4"/>
          <p:cNvSpPr>
            <a:spLocks noGrp="1"/>
          </p:cNvSpPr>
          <p:nvPr>
            <p:ph type="sldNum" sz="quarter" idx="12"/>
          </p:nvPr>
        </p:nvSpPr>
        <p:spPr/>
        <p:txBody>
          <a:bodyPr/>
          <a:lstStyle/>
          <a:p>
            <a:fld id="{54EF41FD-3990-4078-957A-9CECCFAEB79B}" type="slidenum">
              <a:rPr lang="ru-RU" smtClean="0"/>
              <a:pPr/>
              <a:t>‹#›</a:t>
            </a:fld>
            <a:endParaRPr lang="ru-RU"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3928751-9680-453C-A9EF-BC63A89307E3}" type="datetimeFigureOut">
              <a:rPr lang="ru-RU" smtClean="0"/>
              <a:pPr/>
              <a:t>17.09.2011</a:t>
            </a:fld>
            <a:endParaRPr lang="ru-RU" dirty="0"/>
          </a:p>
        </p:txBody>
      </p:sp>
      <p:sp>
        <p:nvSpPr>
          <p:cNvPr id="3" name="Footer Placeholder 2"/>
          <p:cNvSpPr>
            <a:spLocks noGrp="1"/>
          </p:cNvSpPr>
          <p:nvPr>
            <p:ph type="ftr" sz="quarter" idx="11"/>
          </p:nvPr>
        </p:nvSpPr>
        <p:spPr/>
        <p:txBody>
          <a:bodyPr/>
          <a:lstStyle/>
          <a:p>
            <a:endParaRPr lang="ru-RU" dirty="0"/>
          </a:p>
        </p:txBody>
      </p:sp>
      <p:sp>
        <p:nvSpPr>
          <p:cNvPr id="4" name="Slide Number Placeholder 3"/>
          <p:cNvSpPr>
            <a:spLocks noGrp="1"/>
          </p:cNvSpPr>
          <p:nvPr>
            <p:ph type="sldNum" sz="quarter" idx="12"/>
          </p:nvPr>
        </p:nvSpPr>
        <p:spPr/>
        <p:txBody>
          <a:bodyPr/>
          <a:lstStyle/>
          <a:p>
            <a:fld id="{54EF41FD-3990-4078-957A-9CECCFAEB79B}" type="slidenum">
              <a:rPr lang="ru-RU" smtClean="0"/>
              <a:pPr/>
              <a:t>‹#›</a:t>
            </a:fld>
            <a:endParaRPr lang="ru-RU"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714348" y="785794"/>
            <a:ext cx="2751165" cy="649306"/>
          </a:xfrm>
        </p:spPr>
        <p:txBody>
          <a:bodyPr anchor="b"/>
          <a:lstStyle>
            <a:lvl1pPr algn="l">
              <a:defRPr sz="2000" b="1"/>
            </a:lvl1pPr>
          </a:lstStyle>
          <a:p>
            <a:r>
              <a:rPr lang="ru-RU" smtClean="0"/>
              <a:t>Образец заголовка</a:t>
            </a:r>
            <a:endParaRPr lang="en-US"/>
          </a:p>
        </p:txBody>
      </p:sp>
      <p:sp>
        <p:nvSpPr>
          <p:cNvPr id="3" name="Content Placeholder 2"/>
          <p:cNvSpPr>
            <a:spLocks noGrp="1"/>
          </p:cNvSpPr>
          <p:nvPr>
            <p:ph idx="1"/>
          </p:nvPr>
        </p:nvSpPr>
        <p:spPr>
          <a:xfrm>
            <a:off x="3575050" y="785794"/>
            <a:ext cx="4854602" cy="5340369"/>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714348" y="1435100"/>
            <a:ext cx="2751165"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03928751-9680-453C-A9EF-BC63A89307E3}" type="datetimeFigureOut">
              <a:rPr lang="ru-RU" smtClean="0"/>
              <a:pPr/>
              <a:t>17.09.2011</a:t>
            </a:fld>
            <a:endParaRPr lang="ru-RU" dirty="0"/>
          </a:p>
        </p:txBody>
      </p:sp>
      <p:sp>
        <p:nvSpPr>
          <p:cNvPr id="6" name="Footer Placeholder 5"/>
          <p:cNvSpPr>
            <a:spLocks noGrp="1"/>
          </p:cNvSpPr>
          <p:nvPr>
            <p:ph type="ftr" sz="quarter" idx="11"/>
          </p:nvPr>
        </p:nvSpPr>
        <p:spPr/>
        <p:txBody>
          <a:bodyPr/>
          <a:lstStyle/>
          <a:p>
            <a:endParaRPr lang="ru-RU" dirty="0"/>
          </a:p>
        </p:txBody>
      </p:sp>
      <p:sp>
        <p:nvSpPr>
          <p:cNvPr id="7" name="Slide Number Placeholder 6"/>
          <p:cNvSpPr>
            <a:spLocks noGrp="1"/>
          </p:cNvSpPr>
          <p:nvPr>
            <p:ph type="sldNum" sz="quarter" idx="12"/>
          </p:nvPr>
        </p:nvSpPr>
        <p:spPr/>
        <p:txBody>
          <a:bodyPr/>
          <a:lstStyle/>
          <a:p>
            <a:fld id="{54EF41FD-3990-4078-957A-9CECCFAEB79B}" type="slidenum">
              <a:rPr lang="ru-RU" smtClean="0"/>
              <a:pPr/>
              <a:t>‹#›</a:t>
            </a:fld>
            <a:endParaRPr lang="ru-RU"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en-US"/>
          </a:p>
        </p:txBody>
      </p:sp>
      <p:sp>
        <p:nvSpPr>
          <p:cNvPr id="3" name="Picture Placeholder 2"/>
          <p:cNvSpPr>
            <a:spLocks noGrp="1"/>
          </p:cNvSpPr>
          <p:nvPr>
            <p:ph type="pic" idx="1"/>
          </p:nvPr>
        </p:nvSpPr>
        <p:spPr>
          <a:xfrm>
            <a:off x="1792288" y="714355"/>
            <a:ext cx="5486400" cy="4013219"/>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dirty="0" smtClean="0"/>
              <a:t>Вставка рисунка</a:t>
            </a:r>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03928751-9680-453C-A9EF-BC63A89307E3}" type="datetimeFigureOut">
              <a:rPr lang="ru-RU" smtClean="0"/>
              <a:pPr/>
              <a:t>17.09.2011</a:t>
            </a:fld>
            <a:endParaRPr lang="ru-RU" dirty="0"/>
          </a:p>
        </p:txBody>
      </p:sp>
      <p:sp>
        <p:nvSpPr>
          <p:cNvPr id="6" name="Footer Placeholder 5"/>
          <p:cNvSpPr>
            <a:spLocks noGrp="1"/>
          </p:cNvSpPr>
          <p:nvPr>
            <p:ph type="ftr" sz="quarter" idx="11"/>
          </p:nvPr>
        </p:nvSpPr>
        <p:spPr/>
        <p:txBody>
          <a:bodyPr/>
          <a:lstStyle/>
          <a:p>
            <a:endParaRPr lang="ru-RU" dirty="0"/>
          </a:p>
        </p:txBody>
      </p:sp>
      <p:sp>
        <p:nvSpPr>
          <p:cNvPr id="7" name="Slide Number Placeholder 6"/>
          <p:cNvSpPr>
            <a:spLocks noGrp="1"/>
          </p:cNvSpPr>
          <p:nvPr>
            <p:ph type="sldNum" sz="quarter" idx="12"/>
          </p:nvPr>
        </p:nvSpPr>
        <p:spPr/>
        <p:txBody>
          <a:bodyPr/>
          <a:lstStyle/>
          <a:p>
            <a:fld id="{54EF41FD-3990-4078-957A-9CECCFAEB79B}" type="slidenum">
              <a:rPr lang="ru-RU" smtClean="0"/>
              <a:pPr/>
              <a:t>‹#›</a:t>
            </a:fld>
            <a:endParaRPr lang="ru-RU"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28596" y="-24"/>
            <a:ext cx="8229600" cy="654032"/>
          </a:xfrm>
          <a:prstGeom prst="rect">
            <a:avLst/>
          </a:prstGeom>
        </p:spPr>
        <p:txBody>
          <a:bodyPr vert="horz" lIns="91440" tIns="45720" rIns="91440" bIns="45720" rtlCol="0" anchor="ctr">
            <a:normAutofit/>
          </a:bodyPr>
          <a:lstStyle/>
          <a:p>
            <a:r>
              <a:rPr lang="ru-RU" smtClean="0"/>
              <a:t>Образец заголовка</a:t>
            </a:r>
            <a:endParaRPr lang="en-US"/>
          </a:p>
        </p:txBody>
      </p:sp>
      <p:sp>
        <p:nvSpPr>
          <p:cNvPr id="3" name="Text Placeholder 2"/>
          <p:cNvSpPr>
            <a:spLocks noGrp="1"/>
          </p:cNvSpPr>
          <p:nvPr>
            <p:ph type="body" idx="1"/>
          </p:nvPr>
        </p:nvSpPr>
        <p:spPr>
          <a:xfrm>
            <a:off x="714348" y="831863"/>
            <a:ext cx="7715304" cy="5311781"/>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3928751-9680-453C-A9EF-BC63A89307E3}" type="datetimeFigureOut">
              <a:rPr lang="ru-RU" smtClean="0"/>
              <a:pPr/>
              <a:t>17.09.2011</a:t>
            </a:fld>
            <a:endParaRPr lang="ru-RU"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4EF41FD-3990-4078-957A-9CECCFAEB79B}" type="slidenum">
              <a:rPr lang="ru-RU" smtClean="0"/>
              <a:pPr/>
              <a:t>‹#›</a:t>
            </a:fld>
            <a:endParaRPr lang="ru-RU" dirty="0"/>
          </a:p>
        </p:txBody>
      </p:sp>
    </p:spTree>
  </p:cSld>
  <p:clrMap bg1="lt1" tx1="dk1" bg2="lt2" tx2="dk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 id="2147483773" r:id="rId5"/>
    <p:sldLayoutId id="2147483774" r:id="rId6"/>
    <p:sldLayoutId id="2147483775" r:id="rId7"/>
    <p:sldLayoutId id="2147483776" r:id="rId8"/>
    <p:sldLayoutId id="2147483777" r:id="rId9"/>
    <p:sldLayoutId id="2147483778" r:id="rId10"/>
    <p:sldLayoutId id="214748377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gif"/><Relationship Id="rId2" Type="http://schemas.openxmlformats.org/officeDocument/2006/relationships/image" Target="../media/image3.gif"/><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chart" Target="../charts/chart5.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chart" Target="../charts/chart6.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chart" Target="../charts/chart7.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chart" Target="../charts/chart8.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8" Type="http://schemas.openxmlformats.org/officeDocument/2006/relationships/image" Target="../media/image21.jpeg"/><Relationship Id="rId3" Type="http://schemas.openxmlformats.org/officeDocument/2006/relationships/hyperlink" Target="http://www.myhomecomp.ru/" TargetMode="External"/><Relationship Id="rId7" Type="http://schemas.openxmlformats.org/officeDocument/2006/relationships/hyperlink" Target="http://referat.repetitor.ua/" TargetMode="External"/><Relationship Id="rId2" Type="http://schemas.openxmlformats.org/officeDocument/2006/relationships/hyperlink" Target="http://ru.wikipedia.org/" TargetMode="External"/><Relationship Id="rId1" Type="http://schemas.openxmlformats.org/officeDocument/2006/relationships/slideLayout" Target="../slideLayouts/slideLayout2.xml"/><Relationship Id="rId6" Type="http://schemas.openxmlformats.org/officeDocument/2006/relationships/hyperlink" Target="http://ourboys.ru/" TargetMode="External"/><Relationship Id="rId5" Type="http://schemas.openxmlformats.org/officeDocument/2006/relationships/hyperlink" Target="http://happywoman.com.ua/" TargetMode="External"/><Relationship Id="rId4" Type="http://schemas.openxmlformats.org/officeDocument/2006/relationships/hyperlink" Target="http://homelerss.ru/" TargetMode="External"/></Relationships>
</file>

<file path=ppt/slides/_rels/slide27.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571472" y="571480"/>
            <a:ext cx="7786742" cy="2928959"/>
          </a:xfrm>
        </p:spPr>
        <p:txBody>
          <a:bodyPr>
            <a:noAutofit/>
          </a:bodyPr>
          <a:lstStyle/>
          <a:p>
            <a:r>
              <a:rPr lang="ru-RU" sz="5400" b="1" dirty="0" smtClean="0">
                <a:solidFill>
                  <a:schemeClr val="accent6">
                    <a:lumMod val="75000"/>
                  </a:schemeClr>
                </a:solidFill>
                <a:effectLst>
                  <a:outerShdw blurRad="38100" dist="38100" dir="2700000" algn="tl">
                    <a:srgbClr val="000000">
                      <a:alpha val="43137"/>
                    </a:srgbClr>
                  </a:outerShdw>
                </a:effectLst>
                <a:latin typeface="Segoe Script" pitchFamily="34" charset="0"/>
              </a:rPr>
              <a:t>Статистика «Компьютер. Интернет»</a:t>
            </a:r>
            <a:endParaRPr lang="ru-RU" sz="5400" b="1" dirty="0">
              <a:solidFill>
                <a:schemeClr val="accent6">
                  <a:lumMod val="75000"/>
                </a:schemeClr>
              </a:solidFill>
              <a:effectLst>
                <a:outerShdw blurRad="38100" dist="38100" dir="2700000" algn="tl">
                  <a:srgbClr val="000000">
                    <a:alpha val="43137"/>
                  </a:srgbClr>
                </a:outerShdw>
              </a:effectLst>
              <a:latin typeface="Segoe Script" pitchFamily="34" charset="0"/>
            </a:endParaRPr>
          </a:p>
        </p:txBody>
      </p:sp>
      <p:sp>
        <p:nvSpPr>
          <p:cNvPr id="3" name="Подзаголовок 2"/>
          <p:cNvSpPr>
            <a:spLocks noGrp="1"/>
          </p:cNvSpPr>
          <p:nvPr>
            <p:ph type="subTitle" idx="1"/>
          </p:nvPr>
        </p:nvSpPr>
        <p:spPr>
          <a:xfrm>
            <a:off x="1142976" y="3929066"/>
            <a:ext cx="6929486" cy="1757378"/>
          </a:xfrm>
        </p:spPr>
        <p:txBody>
          <a:bodyPr>
            <a:noAutofit/>
          </a:bodyPr>
          <a:lstStyle/>
          <a:p>
            <a:r>
              <a:rPr lang="ru-RU" sz="2000" b="1" dirty="0" smtClean="0">
                <a:solidFill>
                  <a:schemeClr val="accent6">
                    <a:lumMod val="75000"/>
                  </a:schemeClr>
                </a:solidFill>
                <a:effectLst>
                  <a:outerShdw blurRad="38100" dist="38100" dir="2700000" algn="tl">
                    <a:srgbClr val="000000">
                      <a:alpha val="43137"/>
                    </a:srgbClr>
                  </a:outerShdw>
                </a:effectLst>
                <a:latin typeface="Segoe Script" pitchFamily="34" charset="0"/>
              </a:rPr>
              <a:t>Подготовили </a:t>
            </a:r>
          </a:p>
          <a:p>
            <a:r>
              <a:rPr lang="ru-RU" sz="2000" b="1" dirty="0" smtClean="0">
                <a:solidFill>
                  <a:schemeClr val="accent6">
                    <a:lumMod val="75000"/>
                  </a:schemeClr>
                </a:solidFill>
                <a:effectLst>
                  <a:outerShdw blurRad="38100" dist="38100" dir="2700000" algn="tl">
                    <a:srgbClr val="000000">
                      <a:alpha val="43137"/>
                    </a:srgbClr>
                  </a:outerShdw>
                </a:effectLst>
                <a:latin typeface="Segoe Script" pitchFamily="34" charset="0"/>
              </a:rPr>
              <a:t>Ученицы 9-а класса</a:t>
            </a:r>
          </a:p>
          <a:p>
            <a:r>
              <a:rPr lang="ru-RU" sz="2000" b="1" dirty="0" smtClean="0">
                <a:solidFill>
                  <a:schemeClr val="accent6">
                    <a:lumMod val="75000"/>
                  </a:schemeClr>
                </a:solidFill>
                <a:effectLst>
                  <a:outerShdw blurRad="38100" dist="38100" dir="2700000" algn="tl">
                    <a:srgbClr val="000000">
                      <a:alpha val="43137"/>
                    </a:srgbClr>
                  </a:outerShdw>
                </a:effectLst>
                <a:latin typeface="Segoe Script" pitchFamily="34" charset="0"/>
              </a:rPr>
              <a:t>ГОШ № 42</a:t>
            </a:r>
          </a:p>
          <a:p>
            <a:r>
              <a:rPr lang="ru-RU" sz="2000" b="1" dirty="0" smtClean="0">
                <a:solidFill>
                  <a:schemeClr val="accent6">
                    <a:lumMod val="75000"/>
                  </a:schemeClr>
                </a:solidFill>
                <a:effectLst>
                  <a:outerShdw blurRad="38100" dist="38100" dir="2700000" algn="tl">
                    <a:srgbClr val="000000">
                      <a:alpha val="43137"/>
                    </a:srgbClr>
                  </a:outerShdw>
                </a:effectLst>
                <a:latin typeface="Segoe Script" pitchFamily="34" charset="0"/>
              </a:rPr>
              <a:t>Соколова Анна и Корниловская Юлия</a:t>
            </a:r>
            <a:endParaRPr lang="ru-RU" sz="2000" b="1" dirty="0">
              <a:solidFill>
                <a:schemeClr val="accent6">
                  <a:lumMod val="75000"/>
                </a:schemeClr>
              </a:solidFill>
              <a:effectLst>
                <a:outerShdw blurRad="38100" dist="38100" dir="2700000" algn="tl">
                  <a:srgbClr val="000000">
                    <a:alpha val="43137"/>
                  </a:srgbClr>
                </a:outerShdw>
              </a:effectLst>
              <a:latin typeface="Segoe Script" pitchFamily="34" charset="0"/>
            </a:endParaRPr>
          </a:p>
        </p:txBody>
      </p:sp>
      <p:pic>
        <p:nvPicPr>
          <p:cNvPr id="27650" name="Picture 2" descr="http://smayli.ru/data/smiles/komputeri-443.gif"/>
          <p:cNvPicPr>
            <a:picLocks noChangeAspect="1" noChangeArrowheads="1" noCrop="1"/>
          </p:cNvPicPr>
          <p:nvPr/>
        </p:nvPicPr>
        <p:blipFill>
          <a:blip r:embed="rId2" cstate="print"/>
          <a:srcRect/>
          <a:stretch>
            <a:fillRect/>
          </a:stretch>
        </p:blipFill>
        <p:spPr bwMode="auto">
          <a:xfrm>
            <a:off x="1285852" y="2928934"/>
            <a:ext cx="1928826" cy="2340310"/>
          </a:xfrm>
          <a:prstGeom prst="rect">
            <a:avLst/>
          </a:prstGeom>
          <a:noFill/>
        </p:spPr>
      </p:pic>
      <p:pic>
        <p:nvPicPr>
          <p:cNvPr id="27652" name="Picture 4" descr="http://smayli.ru/data/smiles/komputeri-416.gif"/>
          <p:cNvPicPr>
            <a:picLocks noChangeAspect="1" noChangeArrowheads="1" noCrop="1"/>
          </p:cNvPicPr>
          <p:nvPr/>
        </p:nvPicPr>
        <p:blipFill>
          <a:blip r:embed="rId3" cstate="print"/>
          <a:srcRect/>
          <a:stretch>
            <a:fillRect/>
          </a:stretch>
        </p:blipFill>
        <p:spPr bwMode="auto">
          <a:xfrm>
            <a:off x="5857884" y="3071810"/>
            <a:ext cx="1893107" cy="2409410"/>
          </a:xfrm>
          <a:prstGeom prst="rect">
            <a:avLst/>
          </a:prstGeom>
          <a:noFill/>
        </p:spPr>
      </p:pic>
      <p:sp>
        <p:nvSpPr>
          <p:cNvPr id="6" name="Прямоугольник 5"/>
          <p:cNvSpPr/>
          <p:nvPr/>
        </p:nvSpPr>
        <p:spPr>
          <a:xfrm>
            <a:off x="3000364" y="142852"/>
            <a:ext cx="2928958" cy="428628"/>
          </a:xfrm>
          <a:prstGeom prst="rect">
            <a:avLst/>
          </a:prstGeom>
          <a:solidFill>
            <a:srgbClr val="FFFF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0.70"/>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animEffect transition="in" filter="fade">
                                      <p:cBhvr>
                                        <p:cTn id="9" dur="1000"/>
                                        <p:tgtEl>
                                          <p:spTgt spid="2"/>
                                        </p:tgtEl>
                                      </p:cBhvr>
                                    </p:animEffect>
                                  </p:childTnLst>
                                </p:cTn>
                              </p:par>
                              <p:par>
                                <p:cTn id="10" presetID="56" presetClass="entr" presetSubtype="0" fill="hold" nodeType="withEffect">
                                  <p:stCondLst>
                                    <p:cond delay="0"/>
                                  </p:stCondLst>
                                  <p:iterate type="lt">
                                    <p:tmPct val="10000"/>
                                  </p:iterate>
                                  <p:childTnLst>
                                    <p:set>
                                      <p:cBhvr>
                                        <p:cTn id="11" dur="1" fill="hold">
                                          <p:stCondLst>
                                            <p:cond delay="0"/>
                                          </p:stCondLst>
                                        </p:cTn>
                                        <p:tgtEl>
                                          <p:spTgt spid="3">
                                            <p:txEl>
                                              <p:pRg st="0" end="0"/>
                                            </p:txEl>
                                          </p:spTgt>
                                        </p:tgtEl>
                                        <p:attrNameLst>
                                          <p:attrName>style.visibility</p:attrName>
                                        </p:attrNameLst>
                                      </p:cBhvr>
                                      <p:to>
                                        <p:strVal val="visible"/>
                                      </p:to>
                                    </p:set>
                                    <p:anim by="(-#ppt_w*2)" calcmode="lin" valueType="num">
                                      <p:cBhvr rctx="PPT">
                                        <p:cTn id="12" dur="500" autoRev="1" fill="hold">
                                          <p:stCondLst>
                                            <p:cond delay="0"/>
                                          </p:stCondLst>
                                        </p:cTn>
                                        <p:tgtEl>
                                          <p:spTgt spid="3">
                                            <p:txEl>
                                              <p:pRg st="0" end="0"/>
                                            </p:txEl>
                                          </p:spTgt>
                                        </p:tgtEl>
                                        <p:attrNameLst>
                                          <p:attrName>ppt_w</p:attrName>
                                        </p:attrNameLst>
                                      </p:cBhvr>
                                    </p:anim>
                                    <p:anim by="(#ppt_w*0.50)" calcmode="lin" valueType="num">
                                      <p:cBhvr>
                                        <p:cTn id="13" dur="500" decel="50000" autoRev="1" fill="hold">
                                          <p:stCondLst>
                                            <p:cond delay="0"/>
                                          </p:stCondLst>
                                        </p:cTn>
                                        <p:tgtEl>
                                          <p:spTgt spid="3">
                                            <p:txEl>
                                              <p:pRg st="0" end="0"/>
                                            </p:txEl>
                                          </p:spTgt>
                                        </p:tgtEl>
                                        <p:attrNameLst>
                                          <p:attrName>ppt_x</p:attrName>
                                        </p:attrNameLst>
                                      </p:cBhvr>
                                    </p:anim>
                                    <p:anim from="(-#ppt_h/2)" to="(#ppt_y)" calcmode="lin" valueType="num">
                                      <p:cBhvr>
                                        <p:cTn id="14" dur="1000" fill="hold">
                                          <p:stCondLst>
                                            <p:cond delay="0"/>
                                          </p:stCondLst>
                                        </p:cTn>
                                        <p:tgtEl>
                                          <p:spTgt spid="3">
                                            <p:txEl>
                                              <p:pRg st="0" end="0"/>
                                            </p:txEl>
                                          </p:spTgt>
                                        </p:tgtEl>
                                        <p:attrNameLst>
                                          <p:attrName>ppt_y</p:attrName>
                                        </p:attrNameLst>
                                      </p:cBhvr>
                                    </p:anim>
                                    <p:animRot by="21600000">
                                      <p:cBhvr>
                                        <p:cTn id="15" dur="1000" fill="hold">
                                          <p:stCondLst>
                                            <p:cond delay="0"/>
                                          </p:stCondLst>
                                        </p:cTn>
                                        <p:tgtEl>
                                          <p:spTgt spid="3">
                                            <p:txEl>
                                              <p:pRg st="0" end="0"/>
                                            </p:txEl>
                                          </p:spTgt>
                                        </p:tgtEl>
                                        <p:attrNameLst>
                                          <p:attrName>r</p:attrName>
                                        </p:attrNameLst>
                                      </p:cBhvr>
                                    </p:animRot>
                                  </p:childTnLst>
                                </p:cTn>
                              </p:par>
                              <p:par>
                                <p:cTn id="16" presetID="56" presetClass="entr" presetSubtype="0" fill="hold" nodeType="withEffect">
                                  <p:stCondLst>
                                    <p:cond delay="0"/>
                                  </p:stCondLst>
                                  <p:iterate type="lt">
                                    <p:tmPct val="10000"/>
                                  </p:iterate>
                                  <p:childTnLst>
                                    <p:set>
                                      <p:cBhvr>
                                        <p:cTn id="17" dur="1" fill="hold">
                                          <p:stCondLst>
                                            <p:cond delay="0"/>
                                          </p:stCondLst>
                                        </p:cTn>
                                        <p:tgtEl>
                                          <p:spTgt spid="3">
                                            <p:txEl>
                                              <p:pRg st="1" end="1"/>
                                            </p:txEl>
                                          </p:spTgt>
                                        </p:tgtEl>
                                        <p:attrNameLst>
                                          <p:attrName>style.visibility</p:attrName>
                                        </p:attrNameLst>
                                      </p:cBhvr>
                                      <p:to>
                                        <p:strVal val="visible"/>
                                      </p:to>
                                    </p:set>
                                    <p:anim by="(-#ppt_w*2)" calcmode="lin" valueType="num">
                                      <p:cBhvr rctx="PPT">
                                        <p:cTn id="18" dur="500" autoRev="1" fill="hold">
                                          <p:stCondLst>
                                            <p:cond delay="0"/>
                                          </p:stCondLst>
                                        </p:cTn>
                                        <p:tgtEl>
                                          <p:spTgt spid="3">
                                            <p:txEl>
                                              <p:pRg st="1" end="1"/>
                                            </p:txEl>
                                          </p:spTgt>
                                        </p:tgtEl>
                                        <p:attrNameLst>
                                          <p:attrName>ppt_w</p:attrName>
                                        </p:attrNameLst>
                                      </p:cBhvr>
                                    </p:anim>
                                    <p:anim by="(#ppt_w*0.50)" calcmode="lin" valueType="num">
                                      <p:cBhvr>
                                        <p:cTn id="19" dur="500" decel="50000" autoRev="1" fill="hold">
                                          <p:stCondLst>
                                            <p:cond delay="0"/>
                                          </p:stCondLst>
                                        </p:cTn>
                                        <p:tgtEl>
                                          <p:spTgt spid="3">
                                            <p:txEl>
                                              <p:pRg st="1" end="1"/>
                                            </p:txEl>
                                          </p:spTgt>
                                        </p:tgtEl>
                                        <p:attrNameLst>
                                          <p:attrName>ppt_x</p:attrName>
                                        </p:attrNameLst>
                                      </p:cBhvr>
                                    </p:anim>
                                    <p:anim from="(-#ppt_h/2)" to="(#ppt_y)" calcmode="lin" valueType="num">
                                      <p:cBhvr>
                                        <p:cTn id="20" dur="1000" fill="hold">
                                          <p:stCondLst>
                                            <p:cond delay="0"/>
                                          </p:stCondLst>
                                        </p:cTn>
                                        <p:tgtEl>
                                          <p:spTgt spid="3">
                                            <p:txEl>
                                              <p:pRg st="1" end="1"/>
                                            </p:txEl>
                                          </p:spTgt>
                                        </p:tgtEl>
                                        <p:attrNameLst>
                                          <p:attrName>ppt_y</p:attrName>
                                        </p:attrNameLst>
                                      </p:cBhvr>
                                    </p:anim>
                                    <p:animRot by="21600000">
                                      <p:cBhvr>
                                        <p:cTn id="21" dur="1000" fill="hold">
                                          <p:stCondLst>
                                            <p:cond delay="0"/>
                                          </p:stCondLst>
                                        </p:cTn>
                                        <p:tgtEl>
                                          <p:spTgt spid="3">
                                            <p:txEl>
                                              <p:pRg st="1" end="1"/>
                                            </p:txEl>
                                          </p:spTgt>
                                        </p:tgtEl>
                                        <p:attrNameLst>
                                          <p:attrName>r</p:attrName>
                                        </p:attrNameLst>
                                      </p:cBhvr>
                                    </p:animRot>
                                  </p:childTnLst>
                                </p:cTn>
                              </p:par>
                              <p:par>
                                <p:cTn id="22" presetID="56" presetClass="entr" presetSubtype="0" fill="hold" nodeType="withEffect">
                                  <p:stCondLst>
                                    <p:cond delay="0"/>
                                  </p:stCondLst>
                                  <p:iterate type="lt">
                                    <p:tmPct val="10000"/>
                                  </p:iterate>
                                  <p:childTnLst>
                                    <p:set>
                                      <p:cBhvr>
                                        <p:cTn id="23" dur="1" fill="hold">
                                          <p:stCondLst>
                                            <p:cond delay="0"/>
                                          </p:stCondLst>
                                        </p:cTn>
                                        <p:tgtEl>
                                          <p:spTgt spid="3">
                                            <p:txEl>
                                              <p:pRg st="2" end="2"/>
                                            </p:txEl>
                                          </p:spTgt>
                                        </p:tgtEl>
                                        <p:attrNameLst>
                                          <p:attrName>style.visibility</p:attrName>
                                        </p:attrNameLst>
                                      </p:cBhvr>
                                      <p:to>
                                        <p:strVal val="visible"/>
                                      </p:to>
                                    </p:set>
                                    <p:anim by="(-#ppt_w*2)" calcmode="lin" valueType="num">
                                      <p:cBhvr rctx="PPT">
                                        <p:cTn id="24" dur="500" autoRev="1" fill="hold">
                                          <p:stCondLst>
                                            <p:cond delay="0"/>
                                          </p:stCondLst>
                                        </p:cTn>
                                        <p:tgtEl>
                                          <p:spTgt spid="3">
                                            <p:txEl>
                                              <p:pRg st="2" end="2"/>
                                            </p:txEl>
                                          </p:spTgt>
                                        </p:tgtEl>
                                        <p:attrNameLst>
                                          <p:attrName>ppt_w</p:attrName>
                                        </p:attrNameLst>
                                      </p:cBhvr>
                                    </p:anim>
                                    <p:anim by="(#ppt_w*0.50)" calcmode="lin" valueType="num">
                                      <p:cBhvr>
                                        <p:cTn id="25" dur="500" decel="50000" autoRev="1" fill="hold">
                                          <p:stCondLst>
                                            <p:cond delay="0"/>
                                          </p:stCondLst>
                                        </p:cTn>
                                        <p:tgtEl>
                                          <p:spTgt spid="3">
                                            <p:txEl>
                                              <p:pRg st="2" end="2"/>
                                            </p:txEl>
                                          </p:spTgt>
                                        </p:tgtEl>
                                        <p:attrNameLst>
                                          <p:attrName>ppt_x</p:attrName>
                                        </p:attrNameLst>
                                      </p:cBhvr>
                                    </p:anim>
                                    <p:anim from="(-#ppt_h/2)" to="(#ppt_y)" calcmode="lin" valueType="num">
                                      <p:cBhvr>
                                        <p:cTn id="26" dur="1000" fill="hold">
                                          <p:stCondLst>
                                            <p:cond delay="0"/>
                                          </p:stCondLst>
                                        </p:cTn>
                                        <p:tgtEl>
                                          <p:spTgt spid="3">
                                            <p:txEl>
                                              <p:pRg st="2" end="2"/>
                                            </p:txEl>
                                          </p:spTgt>
                                        </p:tgtEl>
                                        <p:attrNameLst>
                                          <p:attrName>ppt_y</p:attrName>
                                        </p:attrNameLst>
                                      </p:cBhvr>
                                    </p:anim>
                                    <p:animRot by="21600000">
                                      <p:cBhvr>
                                        <p:cTn id="27" dur="1000" fill="hold">
                                          <p:stCondLst>
                                            <p:cond delay="0"/>
                                          </p:stCondLst>
                                        </p:cTn>
                                        <p:tgtEl>
                                          <p:spTgt spid="3">
                                            <p:txEl>
                                              <p:pRg st="2" end="2"/>
                                            </p:txEl>
                                          </p:spTgt>
                                        </p:tgtEl>
                                        <p:attrNameLst>
                                          <p:attrName>r</p:attrName>
                                        </p:attrNameLst>
                                      </p:cBhvr>
                                    </p:animRot>
                                  </p:childTnLst>
                                </p:cTn>
                              </p:par>
                              <p:par>
                                <p:cTn id="28" presetID="56" presetClass="entr" presetSubtype="0" fill="hold" nodeType="withEffect">
                                  <p:stCondLst>
                                    <p:cond delay="0"/>
                                  </p:stCondLst>
                                  <p:iterate type="lt">
                                    <p:tmPct val="10000"/>
                                  </p:iterate>
                                  <p:childTnLst>
                                    <p:set>
                                      <p:cBhvr>
                                        <p:cTn id="29" dur="1" fill="hold">
                                          <p:stCondLst>
                                            <p:cond delay="0"/>
                                          </p:stCondLst>
                                        </p:cTn>
                                        <p:tgtEl>
                                          <p:spTgt spid="3">
                                            <p:txEl>
                                              <p:pRg st="3" end="3"/>
                                            </p:txEl>
                                          </p:spTgt>
                                        </p:tgtEl>
                                        <p:attrNameLst>
                                          <p:attrName>style.visibility</p:attrName>
                                        </p:attrNameLst>
                                      </p:cBhvr>
                                      <p:to>
                                        <p:strVal val="visible"/>
                                      </p:to>
                                    </p:set>
                                    <p:anim by="(-#ppt_w*2)" calcmode="lin" valueType="num">
                                      <p:cBhvr rctx="PPT">
                                        <p:cTn id="30" dur="500" autoRev="1" fill="hold">
                                          <p:stCondLst>
                                            <p:cond delay="0"/>
                                          </p:stCondLst>
                                        </p:cTn>
                                        <p:tgtEl>
                                          <p:spTgt spid="3">
                                            <p:txEl>
                                              <p:pRg st="3" end="3"/>
                                            </p:txEl>
                                          </p:spTgt>
                                        </p:tgtEl>
                                        <p:attrNameLst>
                                          <p:attrName>ppt_w</p:attrName>
                                        </p:attrNameLst>
                                      </p:cBhvr>
                                    </p:anim>
                                    <p:anim by="(#ppt_w*0.50)" calcmode="lin" valueType="num">
                                      <p:cBhvr>
                                        <p:cTn id="31" dur="500" decel="50000" autoRev="1" fill="hold">
                                          <p:stCondLst>
                                            <p:cond delay="0"/>
                                          </p:stCondLst>
                                        </p:cTn>
                                        <p:tgtEl>
                                          <p:spTgt spid="3">
                                            <p:txEl>
                                              <p:pRg st="3" end="3"/>
                                            </p:txEl>
                                          </p:spTgt>
                                        </p:tgtEl>
                                        <p:attrNameLst>
                                          <p:attrName>ppt_x</p:attrName>
                                        </p:attrNameLst>
                                      </p:cBhvr>
                                    </p:anim>
                                    <p:anim from="(-#ppt_h/2)" to="(#ppt_y)" calcmode="lin" valueType="num">
                                      <p:cBhvr>
                                        <p:cTn id="32" dur="1000" fill="hold">
                                          <p:stCondLst>
                                            <p:cond delay="0"/>
                                          </p:stCondLst>
                                        </p:cTn>
                                        <p:tgtEl>
                                          <p:spTgt spid="3">
                                            <p:txEl>
                                              <p:pRg st="3" end="3"/>
                                            </p:txEl>
                                          </p:spTgt>
                                        </p:tgtEl>
                                        <p:attrNameLst>
                                          <p:attrName>ppt_y</p:attrName>
                                        </p:attrNameLst>
                                      </p:cBhvr>
                                    </p:anim>
                                    <p:animRot by="21600000">
                                      <p:cBhvr>
                                        <p:cTn id="33" dur="1000" fill="hold">
                                          <p:stCondLst>
                                            <p:cond delay="0"/>
                                          </p:stCondLst>
                                        </p:cTn>
                                        <p:tgtEl>
                                          <p:spTgt spid="3">
                                            <p:txEl>
                                              <p:pRg st="3" end="3"/>
                                            </p:txEl>
                                          </p:spTgt>
                                        </p:tgtEl>
                                        <p:attrNameLst>
                                          <p:attrName>r</p:attrName>
                                        </p:attrNameLst>
                                      </p:cBhvr>
                                    </p:animRot>
                                  </p:childTnLst>
                                </p:cTn>
                              </p:par>
                              <p:par>
                                <p:cTn id="34" presetID="15" presetClass="entr" presetSubtype="0" fill="hold" nodeType="withEffect">
                                  <p:stCondLst>
                                    <p:cond delay="0"/>
                                  </p:stCondLst>
                                  <p:childTnLst>
                                    <p:set>
                                      <p:cBhvr>
                                        <p:cTn id="35" dur="1" fill="hold">
                                          <p:stCondLst>
                                            <p:cond delay="0"/>
                                          </p:stCondLst>
                                        </p:cTn>
                                        <p:tgtEl>
                                          <p:spTgt spid="27650"/>
                                        </p:tgtEl>
                                        <p:attrNameLst>
                                          <p:attrName>style.visibility</p:attrName>
                                        </p:attrNameLst>
                                      </p:cBhvr>
                                      <p:to>
                                        <p:strVal val="visible"/>
                                      </p:to>
                                    </p:set>
                                    <p:anim calcmode="lin" valueType="num">
                                      <p:cBhvr>
                                        <p:cTn id="36" dur="1000" fill="hold"/>
                                        <p:tgtEl>
                                          <p:spTgt spid="27650"/>
                                        </p:tgtEl>
                                        <p:attrNameLst>
                                          <p:attrName>ppt_w</p:attrName>
                                        </p:attrNameLst>
                                      </p:cBhvr>
                                      <p:tavLst>
                                        <p:tav tm="0">
                                          <p:val>
                                            <p:fltVal val="0"/>
                                          </p:val>
                                        </p:tav>
                                        <p:tav tm="100000">
                                          <p:val>
                                            <p:strVal val="#ppt_w"/>
                                          </p:val>
                                        </p:tav>
                                      </p:tavLst>
                                    </p:anim>
                                    <p:anim calcmode="lin" valueType="num">
                                      <p:cBhvr>
                                        <p:cTn id="37" dur="1000" fill="hold"/>
                                        <p:tgtEl>
                                          <p:spTgt spid="27650"/>
                                        </p:tgtEl>
                                        <p:attrNameLst>
                                          <p:attrName>ppt_h</p:attrName>
                                        </p:attrNameLst>
                                      </p:cBhvr>
                                      <p:tavLst>
                                        <p:tav tm="0">
                                          <p:val>
                                            <p:fltVal val="0"/>
                                          </p:val>
                                        </p:tav>
                                        <p:tav tm="100000">
                                          <p:val>
                                            <p:strVal val="#ppt_h"/>
                                          </p:val>
                                        </p:tav>
                                      </p:tavLst>
                                    </p:anim>
                                    <p:anim calcmode="lin" valueType="num">
                                      <p:cBhvr>
                                        <p:cTn id="38" dur="1000" fill="hold"/>
                                        <p:tgtEl>
                                          <p:spTgt spid="27650"/>
                                        </p:tgtEl>
                                        <p:attrNameLst>
                                          <p:attrName>ppt_x</p:attrName>
                                        </p:attrNameLst>
                                      </p:cBhvr>
                                      <p:tavLst>
                                        <p:tav tm="0" fmla="#ppt_x+(cos(-2*pi*(1-$))*-#ppt_x-sin(-2*pi*(1-$))*(1-#ppt_y))*(1-$)">
                                          <p:val>
                                            <p:fltVal val="0"/>
                                          </p:val>
                                        </p:tav>
                                        <p:tav tm="100000">
                                          <p:val>
                                            <p:fltVal val="1"/>
                                          </p:val>
                                        </p:tav>
                                      </p:tavLst>
                                    </p:anim>
                                    <p:anim calcmode="lin" valueType="num">
                                      <p:cBhvr>
                                        <p:cTn id="39" dur="1000" fill="hold"/>
                                        <p:tgtEl>
                                          <p:spTgt spid="27650"/>
                                        </p:tgtEl>
                                        <p:attrNameLst>
                                          <p:attrName>ppt_y</p:attrName>
                                        </p:attrNameLst>
                                      </p:cBhvr>
                                      <p:tavLst>
                                        <p:tav tm="0" fmla="#ppt_y+(sin(-2*pi*(1-$))*-#ppt_x+cos(-2*pi*(1-$))*(1-#ppt_y))*(1-$)">
                                          <p:val>
                                            <p:fltVal val="0"/>
                                          </p:val>
                                        </p:tav>
                                        <p:tav tm="100000">
                                          <p:val>
                                            <p:fltVal val="1"/>
                                          </p:val>
                                        </p:tav>
                                      </p:tavLst>
                                    </p:anim>
                                  </p:childTnLst>
                                </p:cTn>
                              </p:par>
                              <p:par>
                                <p:cTn id="40" presetID="15" presetClass="entr" presetSubtype="0" fill="hold" nodeType="withEffect">
                                  <p:stCondLst>
                                    <p:cond delay="0"/>
                                  </p:stCondLst>
                                  <p:childTnLst>
                                    <p:set>
                                      <p:cBhvr>
                                        <p:cTn id="41" dur="1" fill="hold">
                                          <p:stCondLst>
                                            <p:cond delay="0"/>
                                          </p:stCondLst>
                                        </p:cTn>
                                        <p:tgtEl>
                                          <p:spTgt spid="27652"/>
                                        </p:tgtEl>
                                        <p:attrNameLst>
                                          <p:attrName>style.visibility</p:attrName>
                                        </p:attrNameLst>
                                      </p:cBhvr>
                                      <p:to>
                                        <p:strVal val="visible"/>
                                      </p:to>
                                    </p:set>
                                    <p:anim calcmode="lin" valueType="num">
                                      <p:cBhvr>
                                        <p:cTn id="42" dur="1000" fill="hold"/>
                                        <p:tgtEl>
                                          <p:spTgt spid="27652"/>
                                        </p:tgtEl>
                                        <p:attrNameLst>
                                          <p:attrName>ppt_w</p:attrName>
                                        </p:attrNameLst>
                                      </p:cBhvr>
                                      <p:tavLst>
                                        <p:tav tm="0">
                                          <p:val>
                                            <p:fltVal val="0"/>
                                          </p:val>
                                        </p:tav>
                                        <p:tav tm="100000">
                                          <p:val>
                                            <p:strVal val="#ppt_w"/>
                                          </p:val>
                                        </p:tav>
                                      </p:tavLst>
                                    </p:anim>
                                    <p:anim calcmode="lin" valueType="num">
                                      <p:cBhvr>
                                        <p:cTn id="43" dur="1000" fill="hold"/>
                                        <p:tgtEl>
                                          <p:spTgt spid="27652"/>
                                        </p:tgtEl>
                                        <p:attrNameLst>
                                          <p:attrName>ppt_h</p:attrName>
                                        </p:attrNameLst>
                                      </p:cBhvr>
                                      <p:tavLst>
                                        <p:tav tm="0">
                                          <p:val>
                                            <p:fltVal val="0"/>
                                          </p:val>
                                        </p:tav>
                                        <p:tav tm="100000">
                                          <p:val>
                                            <p:strVal val="#ppt_h"/>
                                          </p:val>
                                        </p:tav>
                                      </p:tavLst>
                                    </p:anim>
                                    <p:anim calcmode="lin" valueType="num">
                                      <p:cBhvr>
                                        <p:cTn id="44" dur="1000" fill="hold"/>
                                        <p:tgtEl>
                                          <p:spTgt spid="27652"/>
                                        </p:tgtEl>
                                        <p:attrNameLst>
                                          <p:attrName>ppt_x</p:attrName>
                                        </p:attrNameLst>
                                      </p:cBhvr>
                                      <p:tavLst>
                                        <p:tav tm="0" fmla="#ppt_x+(cos(-2*pi*(1-$))*-#ppt_x-sin(-2*pi*(1-$))*(1-#ppt_y))*(1-$)">
                                          <p:val>
                                            <p:fltVal val="0"/>
                                          </p:val>
                                        </p:tav>
                                        <p:tav tm="100000">
                                          <p:val>
                                            <p:fltVal val="1"/>
                                          </p:val>
                                        </p:tav>
                                      </p:tavLst>
                                    </p:anim>
                                    <p:anim calcmode="lin" valueType="num">
                                      <p:cBhvr>
                                        <p:cTn id="45" dur="1000" fill="hold"/>
                                        <p:tgtEl>
                                          <p:spTgt spid="27652"/>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3214678" y="857232"/>
            <a:ext cx="5286412" cy="5357850"/>
          </a:xfrm>
        </p:spPr>
        <p:txBody>
          <a:bodyPr>
            <a:noAutofit/>
          </a:bodyPr>
          <a:lstStyle/>
          <a:p>
            <a:pPr>
              <a:buNone/>
            </a:pPr>
            <a:r>
              <a:rPr lang="ru-RU" sz="1600" b="1" dirty="0" smtClean="0">
                <a:solidFill>
                  <a:schemeClr val="accent6">
                    <a:lumMod val="50000"/>
                  </a:schemeClr>
                </a:solidFill>
                <a:effectLst>
                  <a:outerShdw blurRad="38100" dist="38100" dir="2700000" algn="tl">
                    <a:srgbClr val="000000">
                      <a:alpha val="43137"/>
                    </a:srgbClr>
                  </a:outerShdw>
                </a:effectLst>
                <a:latin typeface="Segoe Script" pitchFamily="34" charset="0"/>
              </a:rPr>
              <a:t>     Однако между тем, исследователи отметили, что при родительском контроле, и при правильном выборе учебных и развлекательных программ, компьютер действительно может принести младшим школьникам пользу. В этом случае, работа за компьютером позволит развить память и координацию ребенка, а также его воображение.</a:t>
            </a:r>
          </a:p>
          <a:p>
            <a:pPr>
              <a:buNone/>
            </a:pPr>
            <a:r>
              <a:rPr lang="ru-RU" sz="1600" b="1" dirty="0" smtClean="0">
                <a:solidFill>
                  <a:schemeClr val="accent6">
                    <a:lumMod val="50000"/>
                  </a:schemeClr>
                </a:solidFill>
                <a:effectLst>
                  <a:outerShdw blurRad="38100" dist="38100" dir="2700000" algn="tl">
                    <a:srgbClr val="000000">
                      <a:alpha val="43137"/>
                    </a:srgbClr>
                  </a:outerShdw>
                </a:effectLst>
                <a:latin typeface="Segoe Script" pitchFamily="34" charset="0"/>
              </a:rPr>
              <a:t>      Разумеется, родителям необходимо наблюдать, чтобы увлечение ребенка компьютером не выходило за разумные пределы. Нужно следить за тем, чтобы школьник не проводил за компьютером более полутора-двух часов в день, наблюдать за его осанкой, контролировать состояние его зрения, отслеживать, чем именно он занимается за компьютером, какие сайты посещает в Интернете и так далее.</a:t>
            </a:r>
          </a:p>
          <a:p>
            <a:pPr>
              <a:buNone/>
            </a:pPr>
            <a:endParaRPr lang="ru-RU" sz="1800" b="1" dirty="0">
              <a:solidFill>
                <a:schemeClr val="accent6">
                  <a:lumMod val="50000"/>
                </a:schemeClr>
              </a:solidFill>
              <a:effectLst>
                <a:outerShdw blurRad="38100" dist="38100" dir="2700000" algn="tl">
                  <a:srgbClr val="000000">
                    <a:alpha val="43137"/>
                  </a:srgbClr>
                </a:outerShdw>
              </a:effectLst>
              <a:latin typeface="Segoe Script" pitchFamily="34" charset="0"/>
            </a:endParaRPr>
          </a:p>
        </p:txBody>
      </p:sp>
      <p:pic>
        <p:nvPicPr>
          <p:cNvPr id="18436" name="Picture 4" descr="http://www.deti-66.ru/assets/images/forparents/homeeduc/computer/Devochka_s_comp_myete.ru.jpg"/>
          <p:cNvPicPr>
            <a:picLocks noChangeAspect="1" noChangeArrowheads="1"/>
          </p:cNvPicPr>
          <p:nvPr/>
        </p:nvPicPr>
        <p:blipFill>
          <a:blip r:embed="rId2" cstate="print"/>
          <a:srcRect/>
          <a:stretch>
            <a:fillRect/>
          </a:stretch>
        </p:blipFill>
        <p:spPr bwMode="auto">
          <a:xfrm>
            <a:off x="785786" y="4214818"/>
            <a:ext cx="2428892" cy="1943114"/>
          </a:xfrm>
          <a:prstGeom prst="rect">
            <a:avLst/>
          </a:prstGeom>
          <a:ln>
            <a:noFill/>
          </a:ln>
          <a:effectLst>
            <a:softEdge rad="112500"/>
          </a:effectLst>
        </p:spPr>
      </p:pic>
      <p:sp>
        <p:nvSpPr>
          <p:cNvPr id="6" name="Заголовок 1"/>
          <p:cNvSpPr>
            <a:spLocks noGrp="1"/>
          </p:cNvSpPr>
          <p:nvPr>
            <p:ph type="title"/>
          </p:nvPr>
        </p:nvSpPr>
        <p:spPr/>
        <p:txBody>
          <a:bodyPr>
            <a:noAutofit/>
          </a:bodyPr>
          <a:lstStyle/>
          <a:p>
            <a:r>
              <a:rPr lang="ru-RU" sz="5400" b="1" dirty="0" smtClean="0">
                <a:solidFill>
                  <a:srgbClr val="FF0000"/>
                </a:solidFill>
                <a:effectLst>
                  <a:outerShdw blurRad="38100" dist="38100" dir="2700000" algn="tl">
                    <a:srgbClr val="000000">
                      <a:alpha val="43137"/>
                    </a:srgbClr>
                  </a:outerShdw>
                </a:effectLst>
                <a:latin typeface="Segoe Script" pitchFamily="34" charset="0"/>
              </a:rPr>
              <a:t>Вступление</a:t>
            </a:r>
            <a:endParaRPr lang="ru-RU" sz="5400" b="1" dirty="0">
              <a:solidFill>
                <a:srgbClr val="FF0000"/>
              </a:solidFill>
              <a:effectLst>
                <a:outerShdw blurRad="38100" dist="38100" dir="2700000" algn="tl">
                  <a:srgbClr val="000000">
                    <a:alpha val="43137"/>
                  </a:srgbClr>
                </a:outerShdw>
              </a:effectLst>
              <a:latin typeface="Segoe Script"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iterate type="lt">
                                    <p:tmPct val="5000"/>
                                  </p:iterate>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fltVal val="0"/>
                                          </p:val>
                                        </p:tav>
                                        <p:tav tm="100000">
                                          <p:val>
                                            <p:strVal val="#ppt_w"/>
                                          </p:val>
                                        </p:tav>
                                      </p:tavLst>
                                    </p:anim>
                                    <p:anim calcmode="lin" valueType="num">
                                      <p:cBhvr>
                                        <p:cTn id="8" dur="1000" fill="hold"/>
                                        <p:tgtEl>
                                          <p:spTgt spid="6"/>
                                        </p:tgtEl>
                                        <p:attrNameLst>
                                          <p:attrName>ppt_h</p:attrName>
                                        </p:attrNameLst>
                                      </p:cBhvr>
                                      <p:tavLst>
                                        <p:tav tm="0">
                                          <p:val>
                                            <p:fltVal val="0"/>
                                          </p:val>
                                        </p:tav>
                                        <p:tav tm="100000">
                                          <p:val>
                                            <p:strVal val="#ppt_h"/>
                                          </p:val>
                                        </p:tav>
                                      </p:tavLst>
                                    </p:anim>
                                    <p:anim calcmode="lin" valueType="num">
                                      <p:cBhvr>
                                        <p:cTn id="9" dur="1000" fill="hold"/>
                                        <p:tgtEl>
                                          <p:spTgt spid="6"/>
                                        </p:tgtEl>
                                        <p:attrNameLst>
                                          <p:attrName>style.rotation</p:attrName>
                                        </p:attrNameLst>
                                      </p:cBhvr>
                                      <p:tavLst>
                                        <p:tav tm="0">
                                          <p:val>
                                            <p:fltVal val="90"/>
                                          </p:val>
                                        </p:tav>
                                        <p:tav tm="100000">
                                          <p:val>
                                            <p:fltVal val="0"/>
                                          </p:val>
                                        </p:tav>
                                      </p:tavLst>
                                    </p:anim>
                                    <p:animEffect transition="in" filter="fade">
                                      <p:cBhvr>
                                        <p:cTn id="10" dur="1000"/>
                                        <p:tgtEl>
                                          <p:spTgt spid="6"/>
                                        </p:tgtEl>
                                      </p:cBhvr>
                                    </p:animEffect>
                                  </p:childTnLst>
                                </p:cTn>
                              </p:par>
                              <p:par>
                                <p:cTn id="11" presetID="53" presetClass="entr" presetSubtype="0" fill="hold" nodeType="withEffect">
                                  <p:stCondLst>
                                    <p:cond delay="0"/>
                                  </p:stCondLst>
                                  <p:childTnLst>
                                    <p:set>
                                      <p:cBhvr>
                                        <p:cTn id="12" dur="1" fill="hold">
                                          <p:stCondLst>
                                            <p:cond delay="0"/>
                                          </p:stCondLst>
                                        </p:cTn>
                                        <p:tgtEl>
                                          <p:spTgt spid="18436"/>
                                        </p:tgtEl>
                                        <p:attrNameLst>
                                          <p:attrName>style.visibility</p:attrName>
                                        </p:attrNameLst>
                                      </p:cBhvr>
                                      <p:to>
                                        <p:strVal val="visible"/>
                                      </p:to>
                                    </p:set>
                                    <p:anim calcmode="lin" valueType="num">
                                      <p:cBhvr>
                                        <p:cTn id="13" dur="500" fill="hold"/>
                                        <p:tgtEl>
                                          <p:spTgt spid="18436"/>
                                        </p:tgtEl>
                                        <p:attrNameLst>
                                          <p:attrName>ppt_w</p:attrName>
                                        </p:attrNameLst>
                                      </p:cBhvr>
                                      <p:tavLst>
                                        <p:tav tm="0">
                                          <p:val>
                                            <p:fltVal val="0"/>
                                          </p:val>
                                        </p:tav>
                                        <p:tav tm="100000">
                                          <p:val>
                                            <p:strVal val="#ppt_w"/>
                                          </p:val>
                                        </p:tav>
                                      </p:tavLst>
                                    </p:anim>
                                    <p:anim calcmode="lin" valueType="num">
                                      <p:cBhvr>
                                        <p:cTn id="14" dur="500" fill="hold"/>
                                        <p:tgtEl>
                                          <p:spTgt spid="18436"/>
                                        </p:tgtEl>
                                        <p:attrNameLst>
                                          <p:attrName>ppt_h</p:attrName>
                                        </p:attrNameLst>
                                      </p:cBhvr>
                                      <p:tavLst>
                                        <p:tav tm="0">
                                          <p:val>
                                            <p:fltVal val="0"/>
                                          </p:val>
                                        </p:tav>
                                        <p:tav tm="100000">
                                          <p:val>
                                            <p:strVal val="#ppt_h"/>
                                          </p:val>
                                        </p:tav>
                                      </p:tavLst>
                                    </p:anim>
                                    <p:animEffect transition="in" filter="fade">
                                      <p:cBhvr>
                                        <p:cTn id="15" dur="500"/>
                                        <p:tgtEl>
                                          <p:spTgt spid="18436"/>
                                        </p:tgtEl>
                                      </p:cBhvr>
                                    </p:animEffect>
                                  </p:childTnLst>
                                </p:cTn>
                              </p:par>
                              <p:par>
                                <p:cTn id="16" presetID="37" presetClass="entr" presetSubtype="0" fill="hold" nodeType="withEffect">
                                  <p:stCondLst>
                                    <p:cond delay="0"/>
                                  </p:stCondLst>
                                  <p:childTnLst>
                                    <p:set>
                                      <p:cBhvr>
                                        <p:cTn id="17" dur="1" fill="hold">
                                          <p:stCondLst>
                                            <p:cond delay="0"/>
                                          </p:stCondLst>
                                        </p:cTn>
                                        <p:tgtEl>
                                          <p:spTgt spid="3">
                                            <p:txEl>
                                              <p:pRg st="0" end="0"/>
                                            </p:txEl>
                                          </p:spTgt>
                                        </p:tgtEl>
                                        <p:attrNameLst>
                                          <p:attrName>style.visibility</p:attrName>
                                        </p:attrNameLst>
                                      </p:cBhvr>
                                      <p:to>
                                        <p:strVal val="visible"/>
                                      </p:to>
                                    </p:set>
                                    <p:animEffect transition="in" filter="fade">
                                      <p:cBhvr>
                                        <p:cTn id="18" dur="1000"/>
                                        <p:tgtEl>
                                          <p:spTgt spid="3">
                                            <p:txEl>
                                              <p:pRg st="0" end="0"/>
                                            </p:txEl>
                                          </p:spTgt>
                                        </p:tgtEl>
                                      </p:cBhvr>
                                    </p:animEffect>
                                    <p:anim calcmode="lin" valueType="num">
                                      <p:cBhvr>
                                        <p:cTn id="19"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20" dur="900" decel="100000" fill="hold"/>
                                        <p:tgtEl>
                                          <p:spTgt spid="3">
                                            <p:txEl>
                                              <p:pRg st="0" end="0"/>
                                            </p:txEl>
                                          </p:spTgt>
                                        </p:tgtEl>
                                        <p:attrNameLst>
                                          <p:attrName>ppt_y</p:attrName>
                                        </p:attrNameLst>
                                      </p:cBhvr>
                                      <p:tavLst>
                                        <p:tav tm="0">
                                          <p:val>
                                            <p:strVal val="#ppt_y+1"/>
                                          </p:val>
                                        </p:tav>
                                        <p:tav tm="100000">
                                          <p:val>
                                            <p:strVal val="#ppt_y-.03"/>
                                          </p:val>
                                        </p:tav>
                                      </p:tavLst>
                                    </p:anim>
                                    <p:anim calcmode="lin" valueType="num">
                                      <p:cBhvr>
                                        <p:cTn id="21" dur="100" accel="100000" fill="hold">
                                          <p:stCondLst>
                                            <p:cond delay="900"/>
                                          </p:stCondLst>
                                        </p:cTn>
                                        <p:tgtEl>
                                          <p:spTgt spid="3">
                                            <p:txEl>
                                              <p:pRg st="0" end="0"/>
                                            </p:txEl>
                                          </p:spTgt>
                                        </p:tgtEl>
                                        <p:attrNameLst>
                                          <p:attrName>ppt_y</p:attrName>
                                        </p:attrNameLst>
                                      </p:cBhvr>
                                      <p:tavLst>
                                        <p:tav tm="0">
                                          <p:val>
                                            <p:strVal val="#ppt_y-.03"/>
                                          </p:val>
                                        </p:tav>
                                        <p:tav tm="100000">
                                          <p:val>
                                            <p:strVal val="#ppt_y"/>
                                          </p:val>
                                        </p:tav>
                                      </p:tavLst>
                                    </p:anim>
                                  </p:childTnLst>
                                </p:cTn>
                              </p:par>
                              <p:par>
                                <p:cTn id="22" presetID="37" presetClass="entr" presetSubtype="0" fill="hold" nodeType="withEffect">
                                  <p:stCondLst>
                                    <p:cond delay="0"/>
                                  </p:stCondLst>
                                  <p:childTnLst>
                                    <p:set>
                                      <p:cBhvr>
                                        <p:cTn id="23" dur="1" fill="hold">
                                          <p:stCondLst>
                                            <p:cond delay="0"/>
                                          </p:stCondLst>
                                        </p:cTn>
                                        <p:tgtEl>
                                          <p:spTgt spid="3">
                                            <p:txEl>
                                              <p:pRg st="1" end="1"/>
                                            </p:txEl>
                                          </p:spTgt>
                                        </p:tgtEl>
                                        <p:attrNameLst>
                                          <p:attrName>style.visibility</p:attrName>
                                        </p:attrNameLst>
                                      </p:cBhvr>
                                      <p:to>
                                        <p:strVal val="visible"/>
                                      </p:to>
                                    </p:set>
                                    <p:animEffect transition="in" filter="fade">
                                      <p:cBhvr>
                                        <p:cTn id="24" dur="1000"/>
                                        <p:tgtEl>
                                          <p:spTgt spid="3">
                                            <p:txEl>
                                              <p:pRg st="1" end="1"/>
                                            </p:txEl>
                                          </p:spTgt>
                                        </p:tgtEl>
                                      </p:cBhvr>
                                    </p:animEffect>
                                    <p:anim calcmode="lin" valueType="num">
                                      <p:cBhvr>
                                        <p:cTn id="2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6" dur="900" decel="100000" fill="hold"/>
                                        <p:tgtEl>
                                          <p:spTgt spid="3">
                                            <p:txEl>
                                              <p:pRg st="1" end="1"/>
                                            </p:txEl>
                                          </p:spTgt>
                                        </p:tgtEl>
                                        <p:attrNameLst>
                                          <p:attrName>ppt_y</p:attrName>
                                        </p:attrNameLst>
                                      </p:cBhvr>
                                      <p:tavLst>
                                        <p:tav tm="0">
                                          <p:val>
                                            <p:strVal val="#ppt_y+1"/>
                                          </p:val>
                                        </p:tav>
                                        <p:tav tm="100000">
                                          <p:val>
                                            <p:strVal val="#ppt_y-.03"/>
                                          </p:val>
                                        </p:tav>
                                      </p:tavLst>
                                    </p:anim>
                                    <p:anim calcmode="lin" valueType="num">
                                      <p:cBhvr>
                                        <p:cTn id="27" dur="100" accel="100000" fill="hold">
                                          <p:stCondLst>
                                            <p:cond delay="900"/>
                                          </p:stCondLst>
                                        </p:cTn>
                                        <p:tgtEl>
                                          <p:spTgt spid="3">
                                            <p:txEl>
                                              <p:pRg st="1" end="1"/>
                                            </p:txEl>
                                          </p:spTgt>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714348" y="831863"/>
            <a:ext cx="7715304" cy="5311781"/>
          </a:xfrm>
        </p:spPr>
        <p:txBody>
          <a:bodyPr>
            <a:normAutofit/>
          </a:bodyPr>
          <a:lstStyle/>
          <a:p>
            <a:pPr algn="ctr">
              <a:buNone/>
            </a:pPr>
            <a:r>
              <a:rPr lang="ru-RU" sz="1600" b="1" dirty="0" smtClean="0">
                <a:solidFill>
                  <a:schemeClr val="accent6">
                    <a:lumMod val="50000"/>
                  </a:schemeClr>
                </a:solidFill>
                <a:latin typeface="Segoe Script" pitchFamily="34" charset="0"/>
              </a:rPr>
              <a:t>Компьютер и здоровье ребёнка</a:t>
            </a:r>
          </a:p>
          <a:p>
            <a:pPr>
              <a:buNone/>
            </a:pPr>
            <a:r>
              <a:rPr lang="ru-RU" sz="1600" b="1" dirty="0" smtClean="0">
                <a:solidFill>
                  <a:schemeClr val="accent6">
                    <a:lumMod val="50000"/>
                  </a:schemeClr>
                </a:solidFill>
                <a:latin typeface="Segoe Script" pitchFamily="34" charset="0"/>
              </a:rPr>
              <a:t>       Тут всё дело в чувстве меры. Дело в том, что недолгое пребывание за компьютером улучшает концентрацию внимания, а чрезмерное - ухудшает. И чтобы компьютер здоровью не повредил, очень важно регламентировать время, которое ребенок проводит за компьютером. Родителям, при решении этого вопроса, надо проявить с одной стороны настойчивость и последовательность, а с другой – преодолеть собственный соблазн отдохнуть от ребёнка, который сидя за компьютером, не мешает родителям заниматься домашними делами или смотреть телевизор. Чтобы предотвратить дурное влияние компьютера на детей - время занятий должно быть определено вами сразу. Малышам до 6 лет лучше не сидеть за компьютером более 20 минут - и то, желательно, не каждый день. Детям в возрасте 7-8 лет это время можно продлить до 30-40 минут в день. А с 9-11 лет - не более часа-полутора часов.</a:t>
            </a:r>
            <a:r>
              <a:rPr lang="ru-RU" sz="1600" b="1" dirty="0" smtClean="0">
                <a:solidFill>
                  <a:srgbClr val="FFFF99"/>
                </a:solidFill>
                <a:latin typeface="Segoe Script" pitchFamily="34" charset="0"/>
              </a:rPr>
              <a:t>. </a:t>
            </a:r>
            <a:endParaRPr lang="ru-RU" sz="1600" b="1" dirty="0">
              <a:solidFill>
                <a:srgbClr val="FFFF99"/>
              </a:solidFill>
              <a:latin typeface="Segoe Script" pitchFamily="34" charset="0"/>
            </a:endParaRPr>
          </a:p>
        </p:txBody>
      </p:sp>
      <p:pic>
        <p:nvPicPr>
          <p:cNvPr id="17412" name="Picture 4" descr="http://www.pc-emergency.ru/userfoto/Annagood/43/606"/>
          <p:cNvPicPr>
            <a:picLocks noChangeAspect="1" noChangeArrowheads="1"/>
          </p:cNvPicPr>
          <p:nvPr/>
        </p:nvPicPr>
        <p:blipFill>
          <a:blip r:embed="rId3" cstate="print"/>
          <a:srcRect/>
          <a:stretch>
            <a:fillRect/>
          </a:stretch>
        </p:blipFill>
        <p:spPr bwMode="auto">
          <a:xfrm>
            <a:off x="428596" y="4857760"/>
            <a:ext cx="2571768" cy="1707655"/>
          </a:xfrm>
          <a:prstGeom prst="rect">
            <a:avLst/>
          </a:prstGeom>
          <a:ln>
            <a:noFill/>
          </a:ln>
          <a:effectLst>
            <a:softEdge rad="112500"/>
          </a:effectLst>
        </p:spPr>
      </p:pic>
      <p:sp>
        <p:nvSpPr>
          <p:cNvPr id="6" name="Заголовок 1"/>
          <p:cNvSpPr>
            <a:spLocks noGrp="1"/>
          </p:cNvSpPr>
          <p:nvPr>
            <p:ph type="title"/>
          </p:nvPr>
        </p:nvSpPr>
        <p:spPr/>
        <p:txBody>
          <a:bodyPr>
            <a:noAutofit/>
          </a:bodyPr>
          <a:lstStyle/>
          <a:p>
            <a:r>
              <a:rPr lang="ru-RU" sz="5400" b="1" dirty="0" smtClean="0">
                <a:solidFill>
                  <a:srgbClr val="FF0000"/>
                </a:solidFill>
                <a:effectLst>
                  <a:outerShdw blurRad="38100" dist="38100" dir="2700000" algn="tl">
                    <a:srgbClr val="000000">
                      <a:alpha val="43137"/>
                    </a:srgbClr>
                  </a:outerShdw>
                </a:effectLst>
                <a:latin typeface="Segoe Script" pitchFamily="34" charset="0"/>
              </a:rPr>
              <a:t>Вступление</a:t>
            </a:r>
            <a:endParaRPr lang="ru-RU" sz="5400" b="1" dirty="0">
              <a:solidFill>
                <a:srgbClr val="FF0000"/>
              </a:solidFill>
              <a:effectLst>
                <a:outerShdw blurRad="38100" dist="38100" dir="2700000" algn="tl">
                  <a:srgbClr val="000000">
                    <a:alpha val="43137"/>
                  </a:srgbClr>
                </a:outerShdw>
              </a:effectLst>
              <a:latin typeface="Segoe Script"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iterate type="lt">
                                    <p:tmPct val="5000"/>
                                  </p:iterate>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fltVal val="0"/>
                                          </p:val>
                                        </p:tav>
                                        <p:tav tm="100000">
                                          <p:val>
                                            <p:strVal val="#ppt_w"/>
                                          </p:val>
                                        </p:tav>
                                      </p:tavLst>
                                    </p:anim>
                                    <p:anim calcmode="lin" valueType="num">
                                      <p:cBhvr>
                                        <p:cTn id="8" dur="1000" fill="hold"/>
                                        <p:tgtEl>
                                          <p:spTgt spid="6"/>
                                        </p:tgtEl>
                                        <p:attrNameLst>
                                          <p:attrName>ppt_h</p:attrName>
                                        </p:attrNameLst>
                                      </p:cBhvr>
                                      <p:tavLst>
                                        <p:tav tm="0">
                                          <p:val>
                                            <p:fltVal val="0"/>
                                          </p:val>
                                        </p:tav>
                                        <p:tav tm="100000">
                                          <p:val>
                                            <p:strVal val="#ppt_h"/>
                                          </p:val>
                                        </p:tav>
                                      </p:tavLst>
                                    </p:anim>
                                    <p:anim calcmode="lin" valueType="num">
                                      <p:cBhvr>
                                        <p:cTn id="9" dur="1000" fill="hold"/>
                                        <p:tgtEl>
                                          <p:spTgt spid="6"/>
                                        </p:tgtEl>
                                        <p:attrNameLst>
                                          <p:attrName>style.rotation</p:attrName>
                                        </p:attrNameLst>
                                      </p:cBhvr>
                                      <p:tavLst>
                                        <p:tav tm="0">
                                          <p:val>
                                            <p:fltVal val="90"/>
                                          </p:val>
                                        </p:tav>
                                        <p:tav tm="100000">
                                          <p:val>
                                            <p:fltVal val="0"/>
                                          </p:val>
                                        </p:tav>
                                      </p:tavLst>
                                    </p:anim>
                                    <p:animEffect transition="in" filter="fade">
                                      <p:cBhvr>
                                        <p:cTn id="10" dur="1000"/>
                                        <p:tgtEl>
                                          <p:spTgt spid="6"/>
                                        </p:tgtEl>
                                      </p:cBhvr>
                                    </p:animEffect>
                                  </p:childTnLst>
                                </p:cTn>
                              </p:par>
                              <p:par>
                                <p:cTn id="11" presetID="53" presetClass="entr" presetSubtype="0" fill="hold" nodeType="withEffect">
                                  <p:stCondLst>
                                    <p:cond delay="0"/>
                                  </p:stCondLst>
                                  <p:childTnLst>
                                    <p:set>
                                      <p:cBhvr>
                                        <p:cTn id="12" dur="1" fill="hold">
                                          <p:stCondLst>
                                            <p:cond delay="0"/>
                                          </p:stCondLst>
                                        </p:cTn>
                                        <p:tgtEl>
                                          <p:spTgt spid="17412"/>
                                        </p:tgtEl>
                                        <p:attrNameLst>
                                          <p:attrName>style.visibility</p:attrName>
                                        </p:attrNameLst>
                                      </p:cBhvr>
                                      <p:to>
                                        <p:strVal val="visible"/>
                                      </p:to>
                                    </p:set>
                                    <p:anim calcmode="lin" valueType="num">
                                      <p:cBhvr>
                                        <p:cTn id="13" dur="500" fill="hold"/>
                                        <p:tgtEl>
                                          <p:spTgt spid="17412"/>
                                        </p:tgtEl>
                                        <p:attrNameLst>
                                          <p:attrName>ppt_w</p:attrName>
                                        </p:attrNameLst>
                                      </p:cBhvr>
                                      <p:tavLst>
                                        <p:tav tm="0">
                                          <p:val>
                                            <p:fltVal val="0"/>
                                          </p:val>
                                        </p:tav>
                                        <p:tav tm="100000">
                                          <p:val>
                                            <p:strVal val="#ppt_w"/>
                                          </p:val>
                                        </p:tav>
                                      </p:tavLst>
                                    </p:anim>
                                    <p:anim calcmode="lin" valueType="num">
                                      <p:cBhvr>
                                        <p:cTn id="14" dur="500" fill="hold"/>
                                        <p:tgtEl>
                                          <p:spTgt spid="17412"/>
                                        </p:tgtEl>
                                        <p:attrNameLst>
                                          <p:attrName>ppt_h</p:attrName>
                                        </p:attrNameLst>
                                      </p:cBhvr>
                                      <p:tavLst>
                                        <p:tav tm="0">
                                          <p:val>
                                            <p:fltVal val="0"/>
                                          </p:val>
                                        </p:tav>
                                        <p:tav tm="100000">
                                          <p:val>
                                            <p:strVal val="#ppt_h"/>
                                          </p:val>
                                        </p:tav>
                                      </p:tavLst>
                                    </p:anim>
                                    <p:animEffect transition="in" filter="fade">
                                      <p:cBhvr>
                                        <p:cTn id="15" dur="500"/>
                                        <p:tgtEl>
                                          <p:spTgt spid="17412"/>
                                        </p:tgtEl>
                                      </p:cBhvr>
                                    </p:animEffect>
                                  </p:childTnLst>
                                </p:cTn>
                              </p:par>
                              <p:par>
                                <p:cTn id="16" presetID="37" presetClass="entr" presetSubtype="0" fill="hold" nodeType="withEffect">
                                  <p:stCondLst>
                                    <p:cond delay="0"/>
                                  </p:stCondLst>
                                  <p:childTnLst>
                                    <p:set>
                                      <p:cBhvr>
                                        <p:cTn id="17" dur="1" fill="hold">
                                          <p:stCondLst>
                                            <p:cond delay="0"/>
                                          </p:stCondLst>
                                        </p:cTn>
                                        <p:tgtEl>
                                          <p:spTgt spid="3">
                                            <p:txEl>
                                              <p:pRg st="0" end="0"/>
                                            </p:txEl>
                                          </p:spTgt>
                                        </p:tgtEl>
                                        <p:attrNameLst>
                                          <p:attrName>style.visibility</p:attrName>
                                        </p:attrNameLst>
                                      </p:cBhvr>
                                      <p:to>
                                        <p:strVal val="visible"/>
                                      </p:to>
                                    </p:set>
                                    <p:animEffect transition="in" filter="fade">
                                      <p:cBhvr>
                                        <p:cTn id="18" dur="1000"/>
                                        <p:tgtEl>
                                          <p:spTgt spid="3">
                                            <p:txEl>
                                              <p:pRg st="0" end="0"/>
                                            </p:txEl>
                                          </p:spTgt>
                                        </p:tgtEl>
                                      </p:cBhvr>
                                    </p:animEffect>
                                    <p:anim calcmode="lin" valueType="num">
                                      <p:cBhvr>
                                        <p:cTn id="19"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20" dur="900" decel="100000" fill="hold"/>
                                        <p:tgtEl>
                                          <p:spTgt spid="3">
                                            <p:txEl>
                                              <p:pRg st="0" end="0"/>
                                            </p:txEl>
                                          </p:spTgt>
                                        </p:tgtEl>
                                        <p:attrNameLst>
                                          <p:attrName>ppt_y</p:attrName>
                                        </p:attrNameLst>
                                      </p:cBhvr>
                                      <p:tavLst>
                                        <p:tav tm="0">
                                          <p:val>
                                            <p:strVal val="#ppt_y+1"/>
                                          </p:val>
                                        </p:tav>
                                        <p:tav tm="100000">
                                          <p:val>
                                            <p:strVal val="#ppt_y-.03"/>
                                          </p:val>
                                        </p:tav>
                                      </p:tavLst>
                                    </p:anim>
                                    <p:anim calcmode="lin" valueType="num">
                                      <p:cBhvr>
                                        <p:cTn id="21" dur="100" accel="100000" fill="hold">
                                          <p:stCondLst>
                                            <p:cond delay="900"/>
                                          </p:stCondLst>
                                        </p:cTn>
                                        <p:tgtEl>
                                          <p:spTgt spid="3">
                                            <p:txEl>
                                              <p:pRg st="0" end="0"/>
                                            </p:txEl>
                                          </p:spTgt>
                                        </p:tgtEl>
                                        <p:attrNameLst>
                                          <p:attrName>ppt_y</p:attrName>
                                        </p:attrNameLst>
                                      </p:cBhvr>
                                      <p:tavLst>
                                        <p:tav tm="0">
                                          <p:val>
                                            <p:strVal val="#ppt_y-.03"/>
                                          </p:val>
                                        </p:tav>
                                        <p:tav tm="100000">
                                          <p:val>
                                            <p:strVal val="#ppt_y"/>
                                          </p:val>
                                        </p:tav>
                                      </p:tavLst>
                                    </p:anim>
                                  </p:childTnLst>
                                </p:cTn>
                              </p:par>
                              <p:par>
                                <p:cTn id="22" presetID="37" presetClass="entr" presetSubtype="0" fill="hold" nodeType="withEffect">
                                  <p:stCondLst>
                                    <p:cond delay="0"/>
                                  </p:stCondLst>
                                  <p:childTnLst>
                                    <p:set>
                                      <p:cBhvr>
                                        <p:cTn id="23" dur="1" fill="hold">
                                          <p:stCondLst>
                                            <p:cond delay="0"/>
                                          </p:stCondLst>
                                        </p:cTn>
                                        <p:tgtEl>
                                          <p:spTgt spid="3">
                                            <p:txEl>
                                              <p:pRg st="1" end="1"/>
                                            </p:txEl>
                                          </p:spTgt>
                                        </p:tgtEl>
                                        <p:attrNameLst>
                                          <p:attrName>style.visibility</p:attrName>
                                        </p:attrNameLst>
                                      </p:cBhvr>
                                      <p:to>
                                        <p:strVal val="visible"/>
                                      </p:to>
                                    </p:set>
                                    <p:animEffect transition="in" filter="fade">
                                      <p:cBhvr>
                                        <p:cTn id="24" dur="1000"/>
                                        <p:tgtEl>
                                          <p:spTgt spid="3">
                                            <p:txEl>
                                              <p:pRg st="1" end="1"/>
                                            </p:txEl>
                                          </p:spTgt>
                                        </p:tgtEl>
                                      </p:cBhvr>
                                    </p:animEffect>
                                    <p:anim calcmode="lin" valueType="num">
                                      <p:cBhvr>
                                        <p:cTn id="2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6" dur="900" decel="100000" fill="hold"/>
                                        <p:tgtEl>
                                          <p:spTgt spid="3">
                                            <p:txEl>
                                              <p:pRg st="1" end="1"/>
                                            </p:txEl>
                                          </p:spTgt>
                                        </p:tgtEl>
                                        <p:attrNameLst>
                                          <p:attrName>ppt_y</p:attrName>
                                        </p:attrNameLst>
                                      </p:cBhvr>
                                      <p:tavLst>
                                        <p:tav tm="0">
                                          <p:val>
                                            <p:strVal val="#ppt_y+1"/>
                                          </p:val>
                                        </p:tav>
                                        <p:tav tm="100000">
                                          <p:val>
                                            <p:strVal val="#ppt_y-.03"/>
                                          </p:val>
                                        </p:tav>
                                      </p:tavLst>
                                    </p:anim>
                                    <p:anim calcmode="lin" valueType="num">
                                      <p:cBhvr>
                                        <p:cTn id="27" dur="100" accel="100000" fill="hold">
                                          <p:stCondLst>
                                            <p:cond delay="900"/>
                                          </p:stCondLst>
                                        </p:cTn>
                                        <p:tgtEl>
                                          <p:spTgt spid="3">
                                            <p:txEl>
                                              <p:pRg st="1" end="1"/>
                                            </p:txEl>
                                          </p:spTgt>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p:txBody>
          <a:bodyPr>
            <a:normAutofit/>
          </a:bodyPr>
          <a:lstStyle/>
          <a:p>
            <a:pPr algn="ctr">
              <a:buNone/>
            </a:pPr>
            <a:r>
              <a:rPr lang="ru-RU" sz="2000" b="1" dirty="0" smtClean="0">
                <a:solidFill>
                  <a:srgbClr val="FF0000"/>
                </a:solidFill>
                <a:effectLst>
                  <a:outerShdw blurRad="38100" dist="38100" dir="2700000" algn="tl">
                    <a:srgbClr val="000000">
                      <a:alpha val="43137"/>
                    </a:srgbClr>
                  </a:outerShdw>
                </a:effectLst>
                <a:latin typeface="Segoe Script" pitchFamily="34" charset="0"/>
              </a:rPr>
              <a:t>Негативное влияние компьютера на здоровье</a:t>
            </a:r>
            <a:endParaRPr lang="ru-RU" sz="2000" b="1" dirty="0">
              <a:solidFill>
                <a:srgbClr val="FF0000"/>
              </a:solidFill>
              <a:effectLst>
                <a:outerShdw blurRad="38100" dist="38100" dir="2700000" algn="tl">
                  <a:srgbClr val="000000">
                    <a:alpha val="43137"/>
                  </a:srgbClr>
                </a:outerShdw>
              </a:effectLst>
              <a:latin typeface="Segoe Script" pitchFamily="34" charset="0"/>
            </a:endParaRPr>
          </a:p>
        </p:txBody>
      </p:sp>
      <p:pic>
        <p:nvPicPr>
          <p:cNvPr id="28674" name="Picture 2" descr="http://fictionbook.ru/static/bookimages/00/20/37/00203794.bin.dir/h/i_001.png"/>
          <p:cNvPicPr>
            <a:picLocks noChangeAspect="1" noChangeArrowheads="1"/>
          </p:cNvPicPr>
          <p:nvPr/>
        </p:nvPicPr>
        <p:blipFill>
          <a:blip r:embed="rId2" cstate="print"/>
          <a:srcRect/>
          <a:stretch>
            <a:fillRect/>
          </a:stretch>
        </p:blipFill>
        <p:spPr bwMode="auto">
          <a:xfrm>
            <a:off x="1357290" y="1214422"/>
            <a:ext cx="6505961" cy="4929222"/>
          </a:xfrm>
          <a:prstGeom prst="rect">
            <a:avLst/>
          </a:prstGeom>
          <a:noFill/>
        </p:spPr>
      </p:pic>
      <p:sp>
        <p:nvSpPr>
          <p:cNvPr id="5" name="Заголовок 1"/>
          <p:cNvSpPr>
            <a:spLocks noGrp="1"/>
          </p:cNvSpPr>
          <p:nvPr>
            <p:ph type="title"/>
          </p:nvPr>
        </p:nvSpPr>
        <p:spPr/>
        <p:txBody>
          <a:bodyPr>
            <a:noAutofit/>
          </a:bodyPr>
          <a:lstStyle/>
          <a:p>
            <a:r>
              <a:rPr lang="ru-RU" sz="5400" b="1" dirty="0" smtClean="0">
                <a:solidFill>
                  <a:srgbClr val="FF0000"/>
                </a:solidFill>
                <a:effectLst>
                  <a:outerShdw blurRad="38100" dist="38100" dir="2700000" algn="tl">
                    <a:srgbClr val="000000">
                      <a:alpha val="43137"/>
                    </a:srgbClr>
                  </a:outerShdw>
                </a:effectLst>
                <a:latin typeface="Segoe Script" pitchFamily="34" charset="0"/>
              </a:rPr>
              <a:t>Вступление</a:t>
            </a:r>
            <a:endParaRPr lang="ru-RU" sz="5400" b="1" dirty="0">
              <a:solidFill>
                <a:srgbClr val="FF0000"/>
              </a:solidFill>
              <a:effectLst>
                <a:outerShdw blurRad="38100" dist="38100" dir="2700000" algn="tl">
                  <a:srgbClr val="000000">
                    <a:alpha val="43137"/>
                  </a:srgbClr>
                </a:outerShdw>
              </a:effectLst>
              <a:latin typeface="Segoe Script"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iterate type="lt">
                                    <p:tmPct val="5000"/>
                                  </p:iterate>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style.rotation</p:attrName>
                                        </p:attrNameLst>
                                      </p:cBhvr>
                                      <p:tavLst>
                                        <p:tav tm="0">
                                          <p:val>
                                            <p:fltVal val="90"/>
                                          </p:val>
                                        </p:tav>
                                        <p:tav tm="100000">
                                          <p:val>
                                            <p:fltVal val="0"/>
                                          </p:val>
                                        </p:tav>
                                      </p:tavLst>
                                    </p:anim>
                                    <p:animEffect transition="in" filter="fade">
                                      <p:cBhvr>
                                        <p:cTn id="10" dur="1000"/>
                                        <p:tgtEl>
                                          <p:spTgt spid="5"/>
                                        </p:tgtEl>
                                      </p:cBhvr>
                                    </p:animEffect>
                                  </p:childTnLst>
                                </p:cTn>
                              </p:par>
                              <p:par>
                                <p:cTn id="11" presetID="53" presetClass="entr" presetSubtype="0" fill="hold" nodeType="withEffect">
                                  <p:stCondLst>
                                    <p:cond delay="0"/>
                                  </p:stCondLst>
                                  <p:childTnLst>
                                    <p:set>
                                      <p:cBhvr>
                                        <p:cTn id="12" dur="1" fill="hold">
                                          <p:stCondLst>
                                            <p:cond delay="0"/>
                                          </p:stCondLst>
                                        </p:cTn>
                                        <p:tgtEl>
                                          <p:spTgt spid="28674"/>
                                        </p:tgtEl>
                                        <p:attrNameLst>
                                          <p:attrName>style.visibility</p:attrName>
                                        </p:attrNameLst>
                                      </p:cBhvr>
                                      <p:to>
                                        <p:strVal val="visible"/>
                                      </p:to>
                                    </p:set>
                                    <p:anim calcmode="lin" valueType="num">
                                      <p:cBhvr>
                                        <p:cTn id="13" dur="500" fill="hold"/>
                                        <p:tgtEl>
                                          <p:spTgt spid="28674"/>
                                        </p:tgtEl>
                                        <p:attrNameLst>
                                          <p:attrName>ppt_w</p:attrName>
                                        </p:attrNameLst>
                                      </p:cBhvr>
                                      <p:tavLst>
                                        <p:tav tm="0">
                                          <p:val>
                                            <p:fltVal val="0"/>
                                          </p:val>
                                        </p:tav>
                                        <p:tav tm="100000">
                                          <p:val>
                                            <p:strVal val="#ppt_w"/>
                                          </p:val>
                                        </p:tav>
                                      </p:tavLst>
                                    </p:anim>
                                    <p:anim calcmode="lin" valueType="num">
                                      <p:cBhvr>
                                        <p:cTn id="14" dur="500" fill="hold"/>
                                        <p:tgtEl>
                                          <p:spTgt spid="28674"/>
                                        </p:tgtEl>
                                        <p:attrNameLst>
                                          <p:attrName>ppt_h</p:attrName>
                                        </p:attrNameLst>
                                      </p:cBhvr>
                                      <p:tavLst>
                                        <p:tav tm="0">
                                          <p:val>
                                            <p:fltVal val="0"/>
                                          </p:val>
                                        </p:tav>
                                        <p:tav tm="100000">
                                          <p:val>
                                            <p:strVal val="#ppt_h"/>
                                          </p:val>
                                        </p:tav>
                                      </p:tavLst>
                                    </p:anim>
                                    <p:animEffect transition="in" filter="fade">
                                      <p:cBhvr>
                                        <p:cTn id="15" dur="500"/>
                                        <p:tgtEl>
                                          <p:spTgt spid="28674"/>
                                        </p:tgtEl>
                                      </p:cBhvr>
                                    </p:animEffect>
                                  </p:childTnLst>
                                </p:cTn>
                              </p:par>
                              <p:par>
                                <p:cTn id="16" presetID="37" presetClass="entr" presetSubtype="0" fill="hold" nodeType="withEffect">
                                  <p:stCondLst>
                                    <p:cond delay="0"/>
                                  </p:stCondLst>
                                  <p:childTnLst>
                                    <p:set>
                                      <p:cBhvr>
                                        <p:cTn id="17" dur="1" fill="hold">
                                          <p:stCondLst>
                                            <p:cond delay="0"/>
                                          </p:stCondLst>
                                        </p:cTn>
                                        <p:tgtEl>
                                          <p:spTgt spid="3">
                                            <p:txEl>
                                              <p:pRg st="0" end="0"/>
                                            </p:txEl>
                                          </p:spTgt>
                                        </p:tgtEl>
                                        <p:attrNameLst>
                                          <p:attrName>style.visibility</p:attrName>
                                        </p:attrNameLst>
                                      </p:cBhvr>
                                      <p:to>
                                        <p:strVal val="visible"/>
                                      </p:to>
                                    </p:set>
                                    <p:animEffect transition="in" filter="fade">
                                      <p:cBhvr>
                                        <p:cTn id="18" dur="1000"/>
                                        <p:tgtEl>
                                          <p:spTgt spid="3">
                                            <p:txEl>
                                              <p:pRg st="0" end="0"/>
                                            </p:txEl>
                                          </p:spTgt>
                                        </p:tgtEl>
                                      </p:cBhvr>
                                    </p:animEffect>
                                    <p:anim calcmode="lin" valueType="num">
                                      <p:cBhvr>
                                        <p:cTn id="19"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20" dur="900" decel="100000" fill="hold"/>
                                        <p:tgtEl>
                                          <p:spTgt spid="3">
                                            <p:txEl>
                                              <p:pRg st="0" end="0"/>
                                            </p:txEl>
                                          </p:spTgt>
                                        </p:tgtEl>
                                        <p:attrNameLst>
                                          <p:attrName>ppt_y</p:attrName>
                                        </p:attrNameLst>
                                      </p:cBhvr>
                                      <p:tavLst>
                                        <p:tav tm="0">
                                          <p:val>
                                            <p:strVal val="#ppt_y+1"/>
                                          </p:val>
                                        </p:tav>
                                        <p:tav tm="100000">
                                          <p:val>
                                            <p:strVal val="#ppt_y-.03"/>
                                          </p:val>
                                        </p:tav>
                                      </p:tavLst>
                                    </p:anim>
                                    <p:anim calcmode="lin" valueType="num">
                                      <p:cBhvr>
                                        <p:cTn id="21" dur="100" accel="100000" fill="hold">
                                          <p:stCondLst>
                                            <p:cond delay="900"/>
                                          </p:stCondLst>
                                        </p:cTn>
                                        <p:tgtEl>
                                          <p:spTgt spid="3">
                                            <p:txEl>
                                              <p:pRg st="0" end="0"/>
                                            </p:txEl>
                                          </p:spTgt>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357158" y="785794"/>
            <a:ext cx="5929354" cy="5357849"/>
          </a:xfrm>
        </p:spPr>
        <p:txBody>
          <a:bodyPr>
            <a:noAutofit/>
          </a:bodyPr>
          <a:lstStyle/>
          <a:p>
            <a:pPr algn="ctr">
              <a:buNone/>
            </a:pPr>
            <a:r>
              <a:rPr lang="ru-RU" sz="1600" b="1" dirty="0" smtClean="0">
                <a:solidFill>
                  <a:schemeClr val="accent6">
                    <a:lumMod val="50000"/>
                  </a:schemeClr>
                </a:solidFill>
                <a:effectLst>
                  <a:outerShdw blurRad="38100" dist="38100" dir="2700000" algn="tl">
                    <a:srgbClr val="000000">
                      <a:alpha val="43137"/>
                    </a:srgbClr>
                  </a:outerShdw>
                </a:effectLst>
                <a:latin typeface="Segoe Script" pitchFamily="34" charset="0"/>
              </a:rPr>
              <a:t>Как правильно обустроить компьютерное место</a:t>
            </a:r>
          </a:p>
          <a:p>
            <a:pPr>
              <a:buNone/>
            </a:pPr>
            <a:r>
              <a:rPr lang="ru-RU" sz="1600" b="1" dirty="0" smtClean="0">
                <a:solidFill>
                  <a:schemeClr val="accent6">
                    <a:lumMod val="50000"/>
                  </a:schemeClr>
                </a:solidFill>
                <a:effectLst>
                  <a:outerShdw blurRad="38100" dist="38100" dir="2700000" algn="tl">
                    <a:srgbClr val="000000">
                      <a:alpha val="43137"/>
                    </a:srgbClr>
                  </a:outerShdw>
                </a:effectLst>
                <a:latin typeface="Segoe Script" pitchFamily="34" charset="0"/>
              </a:rPr>
              <a:t>      Чтобы компьютер детям приносил только пользу, необходимо правильно обустроить рабочее место ребёнка. Во-первых, оно должно быть хорошо освещено, но не так, чтобы на монитор попадали блики от лампы или прямой солнечный свет. Стол, за которым сидит ребёнок, должен подходить ему по росту. Ноги ребёнка не должны «болтаться» или быть пожатыми под себя, потому лучше подставить под ноги подставку и следить за тем, чтобы ребёнок ровно держал спину и не задирал голову. Монитор лучше расположить так, чтобы взгляд на него падал немного сверху вниз, а находиться он прямо перед глазами (чтобы ребенку не приходилось поворачиваться к нему). Экран лучше всего расположить на расстоянии 70–и сантиметров от глаз ребенка. Врачи советуют ежедневно проводить в комнате с компьютером влажную уборку и проветривание, а ещё неплохо держать в комнате аквариум, который более полезен, чем кактус у монитора якобы впитывающий вредное излучение.</a:t>
            </a:r>
          </a:p>
          <a:p>
            <a:pPr>
              <a:buNone/>
            </a:pPr>
            <a:r>
              <a:rPr lang="ru-RU" sz="1600" b="1" dirty="0" smtClean="0">
                <a:solidFill>
                  <a:schemeClr val="accent6">
                    <a:lumMod val="50000"/>
                  </a:schemeClr>
                </a:solidFill>
              </a:rPr>
              <a:t/>
            </a:r>
            <a:br>
              <a:rPr lang="ru-RU" sz="1600" b="1" dirty="0" smtClean="0">
                <a:solidFill>
                  <a:schemeClr val="accent6">
                    <a:lumMod val="50000"/>
                  </a:schemeClr>
                </a:solidFill>
              </a:rPr>
            </a:br>
            <a:endParaRPr lang="ru-RU" sz="1600" b="1" dirty="0">
              <a:solidFill>
                <a:schemeClr val="accent6">
                  <a:lumMod val="50000"/>
                </a:schemeClr>
              </a:solidFill>
            </a:endParaRPr>
          </a:p>
        </p:txBody>
      </p:sp>
      <p:pic>
        <p:nvPicPr>
          <p:cNvPr id="16390" name="Picture 6" descr="http://www.statiy.ru/data/articles/5736/2.jpg"/>
          <p:cNvPicPr>
            <a:picLocks noChangeAspect="1" noChangeArrowheads="1"/>
          </p:cNvPicPr>
          <p:nvPr/>
        </p:nvPicPr>
        <p:blipFill>
          <a:blip r:embed="rId2" cstate="print"/>
          <a:srcRect/>
          <a:stretch>
            <a:fillRect/>
          </a:stretch>
        </p:blipFill>
        <p:spPr bwMode="auto">
          <a:xfrm>
            <a:off x="6286512" y="785794"/>
            <a:ext cx="2381250" cy="2419351"/>
          </a:xfrm>
          <a:prstGeom prst="rect">
            <a:avLst/>
          </a:prstGeom>
          <a:ln>
            <a:noFill/>
          </a:ln>
          <a:effectLst>
            <a:softEdge rad="112500"/>
          </a:effectLst>
        </p:spPr>
      </p:pic>
      <p:sp>
        <p:nvSpPr>
          <p:cNvPr id="7" name="Заголовок 1"/>
          <p:cNvSpPr>
            <a:spLocks noGrp="1"/>
          </p:cNvSpPr>
          <p:nvPr>
            <p:ph type="title"/>
          </p:nvPr>
        </p:nvSpPr>
        <p:spPr/>
        <p:txBody>
          <a:bodyPr>
            <a:noAutofit/>
          </a:bodyPr>
          <a:lstStyle/>
          <a:p>
            <a:r>
              <a:rPr lang="ru-RU" sz="5400" b="1" dirty="0" smtClean="0">
                <a:solidFill>
                  <a:srgbClr val="FF0000"/>
                </a:solidFill>
                <a:effectLst>
                  <a:outerShdw blurRad="38100" dist="38100" dir="2700000" algn="tl">
                    <a:srgbClr val="000000">
                      <a:alpha val="43137"/>
                    </a:srgbClr>
                  </a:outerShdw>
                </a:effectLst>
                <a:latin typeface="Segoe Script" pitchFamily="34" charset="0"/>
              </a:rPr>
              <a:t>Вступление</a:t>
            </a:r>
            <a:endParaRPr lang="ru-RU" sz="5400" b="1" dirty="0">
              <a:solidFill>
                <a:srgbClr val="FF0000"/>
              </a:solidFill>
              <a:effectLst>
                <a:outerShdw blurRad="38100" dist="38100" dir="2700000" algn="tl">
                  <a:srgbClr val="000000">
                    <a:alpha val="43137"/>
                  </a:srgbClr>
                </a:outerShdw>
              </a:effectLst>
              <a:latin typeface="Segoe Script"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iterate type="lt">
                                    <p:tmPct val="5000"/>
                                  </p:iterate>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fltVal val="0"/>
                                          </p:val>
                                        </p:tav>
                                        <p:tav tm="100000">
                                          <p:val>
                                            <p:strVal val="#ppt_w"/>
                                          </p:val>
                                        </p:tav>
                                      </p:tavLst>
                                    </p:anim>
                                    <p:anim calcmode="lin" valueType="num">
                                      <p:cBhvr>
                                        <p:cTn id="8" dur="1000" fill="hold"/>
                                        <p:tgtEl>
                                          <p:spTgt spid="7"/>
                                        </p:tgtEl>
                                        <p:attrNameLst>
                                          <p:attrName>ppt_h</p:attrName>
                                        </p:attrNameLst>
                                      </p:cBhvr>
                                      <p:tavLst>
                                        <p:tav tm="0">
                                          <p:val>
                                            <p:fltVal val="0"/>
                                          </p:val>
                                        </p:tav>
                                        <p:tav tm="100000">
                                          <p:val>
                                            <p:strVal val="#ppt_h"/>
                                          </p:val>
                                        </p:tav>
                                      </p:tavLst>
                                    </p:anim>
                                    <p:anim calcmode="lin" valueType="num">
                                      <p:cBhvr>
                                        <p:cTn id="9" dur="1000" fill="hold"/>
                                        <p:tgtEl>
                                          <p:spTgt spid="7"/>
                                        </p:tgtEl>
                                        <p:attrNameLst>
                                          <p:attrName>style.rotation</p:attrName>
                                        </p:attrNameLst>
                                      </p:cBhvr>
                                      <p:tavLst>
                                        <p:tav tm="0">
                                          <p:val>
                                            <p:fltVal val="90"/>
                                          </p:val>
                                        </p:tav>
                                        <p:tav tm="100000">
                                          <p:val>
                                            <p:fltVal val="0"/>
                                          </p:val>
                                        </p:tav>
                                      </p:tavLst>
                                    </p:anim>
                                    <p:animEffect transition="in" filter="fade">
                                      <p:cBhvr>
                                        <p:cTn id="10" dur="1000"/>
                                        <p:tgtEl>
                                          <p:spTgt spid="7"/>
                                        </p:tgtEl>
                                      </p:cBhvr>
                                    </p:animEffect>
                                  </p:childTnLst>
                                </p:cTn>
                              </p:par>
                              <p:par>
                                <p:cTn id="11" presetID="53" presetClass="entr" presetSubtype="0" fill="hold" nodeType="withEffect">
                                  <p:stCondLst>
                                    <p:cond delay="0"/>
                                  </p:stCondLst>
                                  <p:childTnLst>
                                    <p:set>
                                      <p:cBhvr>
                                        <p:cTn id="12" dur="1" fill="hold">
                                          <p:stCondLst>
                                            <p:cond delay="0"/>
                                          </p:stCondLst>
                                        </p:cTn>
                                        <p:tgtEl>
                                          <p:spTgt spid="16390"/>
                                        </p:tgtEl>
                                        <p:attrNameLst>
                                          <p:attrName>style.visibility</p:attrName>
                                        </p:attrNameLst>
                                      </p:cBhvr>
                                      <p:to>
                                        <p:strVal val="visible"/>
                                      </p:to>
                                    </p:set>
                                    <p:anim calcmode="lin" valueType="num">
                                      <p:cBhvr>
                                        <p:cTn id="13" dur="500" fill="hold"/>
                                        <p:tgtEl>
                                          <p:spTgt spid="16390"/>
                                        </p:tgtEl>
                                        <p:attrNameLst>
                                          <p:attrName>ppt_w</p:attrName>
                                        </p:attrNameLst>
                                      </p:cBhvr>
                                      <p:tavLst>
                                        <p:tav tm="0">
                                          <p:val>
                                            <p:fltVal val="0"/>
                                          </p:val>
                                        </p:tav>
                                        <p:tav tm="100000">
                                          <p:val>
                                            <p:strVal val="#ppt_w"/>
                                          </p:val>
                                        </p:tav>
                                      </p:tavLst>
                                    </p:anim>
                                    <p:anim calcmode="lin" valueType="num">
                                      <p:cBhvr>
                                        <p:cTn id="14" dur="500" fill="hold"/>
                                        <p:tgtEl>
                                          <p:spTgt spid="16390"/>
                                        </p:tgtEl>
                                        <p:attrNameLst>
                                          <p:attrName>ppt_h</p:attrName>
                                        </p:attrNameLst>
                                      </p:cBhvr>
                                      <p:tavLst>
                                        <p:tav tm="0">
                                          <p:val>
                                            <p:fltVal val="0"/>
                                          </p:val>
                                        </p:tav>
                                        <p:tav tm="100000">
                                          <p:val>
                                            <p:strVal val="#ppt_h"/>
                                          </p:val>
                                        </p:tav>
                                      </p:tavLst>
                                    </p:anim>
                                    <p:animEffect transition="in" filter="fade">
                                      <p:cBhvr>
                                        <p:cTn id="15" dur="500"/>
                                        <p:tgtEl>
                                          <p:spTgt spid="16390"/>
                                        </p:tgtEl>
                                      </p:cBhvr>
                                    </p:animEffect>
                                  </p:childTnLst>
                                </p:cTn>
                              </p:par>
                              <p:par>
                                <p:cTn id="16" presetID="37" presetClass="entr" presetSubtype="0" fill="hold" nodeType="withEffect">
                                  <p:stCondLst>
                                    <p:cond delay="0"/>
                                  </p:stCondLst>
                                  <p:childTnLst>
                                    <p:set>
                                      <p:cBhvr>
                                        <p:cTn id="17" dur="1" fill="hold">
                                          <p:stCondLst>
                                            <p:cond delay="0"/>
                                          </p:stCondLst>
                                        </p:cTn>
                                        <p:tgtEl>
                                          <p:spTgt spid="3">
                                            <p:txEl>
                                              <p:pRg st="0" end="0"/>
                                            </p:txEl>
                                          </p:spTgt>
                                        </p:tgtEl>
                                        <p:attrNameLst>
                                          <p:attrName>style.visibility</p:attrName>
                                        </p:attrNameLst>
                                      </p:cBhvr>
                                      <p:to>
                                        <p:strVal val="visible"/>
                                      </p:to>
                                    </p:set>
                                    <p:animEffect transition="in" filter="fade">
                                      <p:cBhvr>
                                        <p:cTn id="18" dur="1000"/>
                                        <p:tgtEl>
                                          <p:spTgt spid="3">
                                            <p:txEl>
                                              <p:pRg st="0" end="0"/>
                                            </p:txEl>
                                          </p:spTgt>
                                        </p:tgtEl>
                                      </p:cBhvr>
                                    </p:animEffect>
                                    <p:anim calcmode="lin" valueType="num">
                                      <p:cBhvr>
                                        <p:cTn id="19"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20" dur="900" decel="100000" fill="hold"/>
                                        <p:tgtEl>
                                          <p:spTgt spid="3">
                                            <p:txEl>
                                              <p:pRg st="0" end="0"/>
                                            </p:txEl>
                                          </p:spTgt>
                                        </p:tgtEl>
                                        <p:attrNameLst>
                                          <p:attrName>ppt_y</p:attrName>
                                        </p:attrNameLst>
                                      </p:cBhvr>
                                      <p:tavLst>
                                        <p:tav tm="0">
                                          <p:val>
                                            <p:strVal val="#ppt_y+1"/>
                                          </p:val>
                                        </p:tav>
                                        <p:tav tm="100000">
                                          <p:val>
                                            <p:strVal val="#ppt_y-.03"/>
                                          </p:val>
                                        </p:tav>
                                      </p:tavLst>
                                    </p:anim>
                                    <p:anim calcmode="lin" valueType="num">
                                      <p:cBhvr>
                                        <p:cTn id="21" dur="100" accel="100000" fill="hold">
                                          <p:stCondLst>
                                            <p:cond delay="900"/>
                                          </p:stCondLst>
                                        </p:cTn>
                                        <p:tgtEl>
                                          <p:spTgt spid="3">
                                            <p:txEl>
                                              <p:pRg st="0" end="0"/>
                                            </p:txEl>
                                          </p:spTgt>
                                        </p:tgtEl>
                                        <p:attrNameLst>
                                          <p:attrName>ppt_y</p:attrName>
                                        </p:attrNameLst>
                                      </p:cBhvr>
                                      <p:tavLst>
                                        <p:tav tm="0">
                                          <p:val>
                                            <p:strVal val="#ppt_y-.03"/>
                                          </p:val>
                                        </p:tav>
                                        <p:tav tm="100000">
                                          <p:val>
                                            <p:strVal val="#ppt_y"/>
                                          </p:val>
                                        </p:tav>
                                      </p:tavLst>
                                    </p:anim>
                                  </p:childTnLst>
                                </p:cTn>
                              </p:par>
                              <p:par>
                                <p:cTn id="22" presetID="37" presetClass="entr" presetSubtype="0" fill="hold" nodeType="withEffect">
                                  <p:stCondLst>
                                    <p:cond delay="0"/>
                                  </p:stCondLst>
                                  <p:childTnLst>
                                    <p:set>
                                      <p:cBhvr>
                                        <p:cTn id="23" dur="1" fill="hold">
                                          <p:stCondLst>
                                            <p:cond delay="0"/>
                                          </p:stCondLst>
                                        </p:cTn>
                                        <p:tgtEl>
                                          <p:spTgt spid="3">
                                            <p:txEl>
                                              <p:pRg st="1" end="1"/>
                                            </p:txEl>
                                          </p:spTgt>
                                        </p:tgtEl>
                                        <p:attrNameLst>
                                          <p:attrName>style.visibility</p:attrName>
                                        </p:attrNameLst>
                                      </p:cBhvr>
                                      <p:to>
                                        <p:strVal val="visible"/>
                                      </p:to>
                                    </p:set>
                                    <p:animEffect transition="in" filter="fade">
                                      <p:cBhvr>
                                        <p:cTn id="24" dur="1000"/>
                                        <p:tgtEl>
                                          <p:spTgt spid="3">
                                            <p:txEl>
                                              <p:pRg st="1" end="1"/>
                                            </p:txEl>
                                          </p:spTgt>
                                        </p:tgtEl>
                                      </p:cBhvr>
                                    </p:animEffect>
                                    <p:anim calcmode="lin" valueType="num">
                                      <p:cBhvr>
                                        <p:cTn id="2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6" dur="900" decel="100000" fill="hold"/>
                                        <p:tgtEl>
                                          <p:spTgt spid="3">
                                            <p:txEl>
                                              <p:pRg st="1" end="1"/>
                                            </p:txEl>
                                          </p:spTgt>
                                        </p:tgtEl>
                                        <p:attrNameLst>
                                          <p:attrName>ppt_y</p:attrName>
                                        </p:attrNameLst>
                                      </p:cBhvr>
                                      <p:tavLst>
                                        <p:tav tm="0">
                                          <p:val>
                                            <p:strVal val="#ppt_y+1"/>
                                          </p:val>
                                        </p:tav>
                                        <p:tav tm="100000">
                                          <p:val>
                                            <p:strVal val="#ppt_y-.03"/>
                                          </p:val>
                                        </p:tav>
                                      </p:tavLst>
                                    </p:anim>
                                    <p:anim calcmode="lin" valueType="num">
                                      <p:cBhvr>
                                        <p:cTn id="27" dur="100" accel="100000" fill="hold">
                                          <p:stCondLst>
                                            <p:cond delay="900"/>
                                          </p:stCondLst>
                                        </p:cTn>
                                        <p:tgtEl>
                                          <p:spTgt spid="3">
                                            <p:txEl>
                                              <p:pRg st="1" end="1"/>
                                            </p:txEl>
                                          </p:spTgt>
                                        </p:tgtEl>
                                        <p:attrNameLst>
                                          <p:attrName>ppt_y</p:attrName>
                                        </p:attrNameLst>
                                      </p:cBhvr>
                                      <p:tavLst>
                                        <p:tav tm="0">
                                          <p:val>
                                            <p:strVal val="#ppt_y-.03"/>
                                          </p:val>
                                        </p:tav>
                                        <p:tav tm="100000">
                                          <p:val>
                                            <p:strVal val="#ppt_y"/>
                                          </p:val>
                                        </p:tav>
                                      </p:tavLst>
                                    </p:anim>
                                  </p:childTnLst>
                                </p:cTn>
                              </p:par>
                              <p:par>
                                <p:cTn id="28" presetID="37" presetClass="entr" presetSubtype="0" fill="hold" nodeType="withEffect">
                                  <p:stCondLst>
                                    <p:cond delay="0"/>
                                  </p:stCondLst>
                                  <p:childTnLst>
                                    <p:set>
                                      <p:cBhvr>
                                        <p:cTn id="29" dur="1" fill="hold">
                                          <p:stCondLst>
                                            <p:cond delay="0"/>
                                          </p:stCondLst>
                                        </p:cTn>
                                        <p:tgtEl>
                                          <p:spTgt spid="3">
                                            <p:txEl>
                                              <p:pRg st="2" end="2"/>
                                            </p:txEl>
                                          </p:spTgt>
                                        </p:tgtEl>
                                        <p:attrNameLst>
                                          <p:attrName>style.visibility</p:attrName>
                                        </p:attrNameLst>
                                      </p:cBhvr>
                                      <p:to>
                                        <p:strVal val="visible"/>
                                      </p:to>
                                    </p:set>
                                    <p:animEffect transition="in" filter="fade">
                                      <p:cBhvr>
                                        <p:cTn id="30" dur="1000"/>
                                        <p:tgtEl>
                                          <p:spTgt spid="3">
                                            <p:txEl>
                                              <p:pRg st="2" end="2"/>
                                            </p:txEl>
                                          </p:spTgt>
                                        </p:tgtEl>
                                      </p:cBhvr>
                                    </p:animEffect>
                                    <p:anim calcmode="lin" valueType="num">
                                      <p:cBhvr>
                                        <p:cTn id="31"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32" dur="900" decel="100000" fill="hold"/>
                                        <p:tgtEl>
                                          <p:spTgt spid="3">
                                            <p:txEl>
                                              <p:pRg st="2" end="2"/>
                                            </p:txEl>
                                          </p:spTgt>
                                        </p:tgtEl>
                                        <p:attrNameLst>
                                          <p:attrName>ppt_y</p:attrName>
                                        </p:attrNameLst>
                                      </p:cBhvr>
                                      <p:tavLst>
                                        <p:tav tm="0">
                                          <p:val>
                                            <p:strVal val="#ppt_y+1"/>
                                          </p:val>
                                        </p:tav>
                                        <p:tav tm="100000">
                                          <p:val>
                                            <p:strVal val="#ppt_y-.03"/>
                                          </p:val>
                                        </p:tav>
                                      </p:tavLst>
                                    </p:anim>
                                    <p:anim calcmode="lin" valueType="num">
                                      <p:cBhvr>
                                        <p:cTn id="33" dur="100" accel="100000" fill="hold">
                                          <p:stCondLst>
                                            <p:cond delay="900"/>
                                          </p:stCondLst>
                                        </p:cTn>
                                        <p:tgtEl>
                                          <p:spTgt spid="3">
                                            <p:txEl>
                                              <p:pRg st="2" end="2"/>
                                            </p:txEl>
                                          </p:spTgt>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p:txBody>
          <a:bodyPr/>
          <a:lstStyle/>
          <a:p>
            <a:pPr algn="ctr">
              <a:buNone/>
            </a:pPr>
            <a:r>
              <a:rPr lang="ru-RU" sz="2000" b="1" dirty="0" smtClean="0">
                <a:solidFill>
                  <a:schemeClr val="accent6">
                    <a:lumMod val="50000"/>
                  </a:schemeClr>
                </a:solidFill>
                <a:effectLst>
                  <a:outerShdw blurRad="38100" dist="38100" dir="2700000" algn="tl">
                    <a:srgbClr val="000000">
                      <a:alpha val="43137"/>
                    </a:srgbClr>
                  </a:outerShdw>
                </a:effectLst>
                <a:latin typeface="Segoe Script" pitchFamily="34" charset="0"/>
              </a:rPr>
              <a:t>Как правильно обустроить компьютерное место</a:t>
            </a:r>
          </a:p>
          <a:p>
            <a:pPr>
              <a:buNone/>
            </a:pPr>
            <a:endParaRPr lang="ru-RU" dirty="0"/>
          </a:p>
        </p:txBody>
      </p:sp>
      <p:pic>
        <p:nvPicPr>
          <p:cNvPr id="15362" name="Picture 2" descr="http://3oj.ru/uploads/posts/2010-02/1266485109_pict_issue_8_2008_comphealth.jpg"/>
          <p:cNvPicPr>
            <a:picLocks noChangeAspect="1" noChangeArrowheads="1"/>
          </p:cNvPicPr>
          <p:nvPr/>
        </p:nvPicPr>
        <p:blipFill>
          <a:blip r:embed="rId2" cstate="print"/>
          <a:srcRect/>
          <a:stretch>
            <a:fillRect/>
          </a:stretch>
        </p:blipFill>
        <p:spPr bwMode="auto">
          <a:xfrm>
            <a:off x="2285984" y="1142984"/>
            <a:ext cx="4929222" cy="4879432"/>
          </a:xfrm>
          <a:prstGeom prst="rect">
            <a:avLst/>
          </a:prstGeom>
          <a:noFill/>
        </p:spPr>
      </p:pic>
      <p:sp>
        <p:nvSpPr>
          <p:cNvPr id="5" name="Заголовок 1"/>
          <p:cNvSpPr>
            <a:spLocks noGrp="1"/>
          </p:cNvSpPr>
          <p:nvPr>
            <p:ph type="title"/>
          </p:nvPr>
        </p:nvSpPr>
        <p:spPr/>
        <p:txBody>
          <a:bodyPr>
            <a:noAutofit/>
          </a:bodyPr>
          <a:lstStyle/>
          <a:p>
            <a:r>
              <a:rPr lang="ru-RU" sz="5400" b="1" dirty="0" smtClean="0">
                <a:solidFill>
                  <a:srgbClr val="FF0000"/>
                </a:solidFill>
                <a:effectLst>
                  <a:outerShdw blurRad="38100" dist="38100" dir="2700000" algn="tl">
                    <a:srgbClr val="000000">
                      <a:alpha val="43137"/>
                    </a:srgbClr>
                  </a:outerShdw>
                </a:effectLst>
                <a:latin typeface="Segoe Script" pitchFamily="34" charset="0"/>
              </a:rPr>
              <a:t>Вступление</a:t>
            </a:r>
            <a:endParaRPr lang="ru-RU" sz="5400" b="1" dirty="0">
              <a:solidFill>
                <a:srgbClr val="FF0000"/>
              </a:solidFill>
              <a:effectLst>
                <a:outerShdw blurRad="38100" dist="38100" dir="2700000" algn="tl">
                  <a:srgbClr val="000000">
                    <a:alpha val="43137"/>
                  </a:srgbClr>
                </a:outerShdw>
              </a:effectLst>
              <a:latin typeface="Segoe Script"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iterate type="lt">
                                    <p:tmPct val="5000"/>
                                  </p:iterate>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style.rotation</p:attrName>
                                        </p:attrNameLst>
                                      </p:cBhvr>
                                      <p:tavLst>
                                        <p:tav tm="0">
                                          <p:val>
                                            <p:fltVal val="90"/>
                                          </p:val>
                                        </p:tav>
                                        <p:tav tm="100000">
                                          <p:val>
                                            <p:fltVal val="0"/>
                                          </p:val>
                                        </p:tav>
                                      </p:tavLst>
                                    </p:anim>
                                    <p:animEffect transition="in" filter="fade">
                                      <p:cBhvr>
                                        <p:cTn id="10" dur="1000"/>
                                        <p:tgtEl>
                                          <p:spTgt spid="5"/>
                                        </p:tgtEl>
                                      </p:cBhvr>
                                    </p:animEffect>
                                  </p:childTnLst>
                                </p:cTn>
                              </p:par>
                              <p:par>
                                <p:cTn id="11" presetID="53" presetClass="entr" presetSubtype="0" fill="hold" nodeType="withEffect">
                                  <p:stCondLst>
                                    <p:cond delay="0"/>
                                  </p:stCondLst>
                                  <p:childTnLst>
                                    <p:set>
                                      <p:cBhvr>
                                        <p:cTn id="12" dur="1" fill="hold">
                                          <p:stCondLst>
                                            <p:cond delay="0"/>
                                          </p:stCondLst>
                                        </p:cTn>
                                        <p:tgtEl>
                                          <p:spTgt spid="15362"/>
                                        </p:tgtEl>
                                        <p:attrNameLst>
                                          <p:attrName>style.visibility</p:attrName>
                                        </p:attrNameLst>
                                      </p:cBhvr>
                                      <p:to>
                                        <p:strVal val="visible"/>
                                      </p:to>
                                    </p:set>
                                    <p:anim calcmode="lin" valueType="num">
                                      <p:cBhvr>
                                        <p:cTn id="13" dur="500" fill="hold"/>
                                        <p:tgtEl>
                                          <p:spTgt spid="15362"/>
                                        </p:tgtEl>
                                        <p:attrNameLst>
                                          <p:attrName>ppt_w</p:attrName>
                                        </p:attrNameLst>
                                      </p:cBhvr>
                                      <p:tavLst>
                                        <p:tav tm="0">
                                          <p:val>
                                            <p:fltVal val="0"/>
                                          </p:val>
                                        </p:tav>
                                        <p:tav tm="100000">
                                          <p:val>
                                            <p:strVal val="#ppt_w"/>
                                          </p:val>
                                        </p:tav>
                                      </p:tavLst>
                                    </p:anim>
                                    <p:anim calcmode="lin" valueType="num">
                                      <p:cBhvr>
                                        <p:cTn id="14" dur="500" fill="hold"/>
                                        <p:tgtEl>
                                          <p:spTgt spid="15362"/>
                                        </p:tgtEl>
                                        <p:attrNameLst>
                                          <p:attrName>ppt_h</p:attrName>
                                        </p:attrNameLst>
                                      </p:cBhvr>
                                      <p:tavLst>
                                        <p:tav tm="0">
                                          <p:val>
                                            <p:fltVal val="0"/>
                                          </p:val>
                                        </p:tav>
                                        <p:tav tm="100000">
                                          <p:val>
                                            <p:strVal val="#ppt_h"/>
                                          </p:val>
                                        </p:tav>
                                      </p:tavLst>
                                    </p:anim>
                                    <p:animEffect transition="in" filter="fade">
                                      <p:cBhvr>
                                        <p:cTn id="15" dur="500"/>
                                        <p:tgtEl>
                                          <p:spTgt spid="15362"/>
                                        </p:tgtEl>
                                      </p:cBhvr>
                                    </p:animEffect>
                                  </p:childTnLst>
                                </p:cTn>
                              </p:par>
                              <p:par>
                                <p:cTn id="16" presetID="37" presetClass="entr" presetSubtype="0" fill="hold" nodeType="withEffect">
                                  <p:stCondLst>
                                    <p:cond delay="0"/>
                                  </p:stCondLst>
                                  <p:childTnLst>
                                    <p:set>
                                      <p:cBhvr>
                                        <p:cTn id="17" dur="1" fill="hold">
                                          <p:stCondLst>
                                            <p:cond delay="0"/>
                                          </p:stCondLst>
                                        </p:cTn>
                                        <p:tgtEl>
                                          <p:spTgt spid="3">
                                            <p:txEl>
                                              <p:pRg st="0" end="0"/>
                                            </p:txEl>
                                          </p:spTgt>
                                        </p:tgtEl>
                                        <p:attrNameLst>
                                          <p:attrName>style.visibility</p:attrName>
                                        </p:attrNameLst>
                                      </p:cBhvr>
                                      <p:to>
                                        <p:strVal val="visible"/>
                                      </p:to>
                                    </p:set>
                                    <p:animEffect transition="in" filter="fade">
                                      <p:cBhvr>
                                        <p:cTn id="18" dur="1000"/>
                                        <p:tgtEl>
                                          <p:spTgt spid="3">
                                            <p:txEl>
                                              <p:pRg st="0" end="0"/>
                                            </p:txEl>
                                          </p:spTgt>
                                        </p:tgtEl>
                                      </p:cBhvr>
                                    </p:animEffect>
                                    <p:anim calcmode="lin" valueType="num">
                                      <p:cBhvr>
                                        <p:cTn id="19"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20" dur="900" decel="100000" fill="hold"/>
                                        <p:tgtEl>
                                          <p:spTgt spid="3">
                                            <p:txEl>
                                              <p:pRg st="0" end="0"/>
                                            </p:txEl>
                                          </p:spTgt>
                                        </p:tgtEl>
                                        <p:attrNameLst>
                                          <p:attrName>ppt_y</p:attrName>
                                        </p:attrNameLst>
                                      </p:cBhvr>
                                      <p:tavLst>
                                        <p:tav tm="0">
                                          <p:val>
                                            <p:strVal val="#ppt_y+1"/>
                                          </p:val>
                                        </p:tav>
                                        <p:tav tm="100000">
                                          <p:val>
                                            <p:strVal val="#ppt_y-.03"/>
                                          </p:val>
                                        </p:tav>
                                      </p:tavLst>
                                    </p:anim>
                                    <p:anim calcmode="lin" valueType="num">
                                      <p:cBhvr>
                                        <p:cTn id="21" dur="100" accel="100000" fill="hold">
                                          <p:stCondLst>
                                            <p:cond delay="900"/>
                                          </p:stCondLst>
                                        </p:cTn>
                                        <p:tgtEl>
                                          <p:spTgt spid="3">
                                            <p:txEl>
                                              <p:pRg st="0" end="0"/>
                                            </p:txEl>
                                          </p:spTgt>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28596" y="-24"/>
            <a:ext cx="8229600" cy="714380"/>
          </a:xfrm>
        </p:spPr>
        <p:txBody>
          <a:bodyPr>
            <a:noAutofit/>
          </a:bodyPr>
          <a:lstStyle/>
          <a:p>
            <a:r>
              <a:rPr lang="ru-RU" sz="5400" b="1" dirty="0" smtClean="0">
                <a:solidFill>
                  <a:srgbClr val="FF0000"/>
                </a:solidFill>
                <a:effectLst>
                  <a:outerShdw blurRad="38100" dist="38100" dir="2700000" algn="tl">
                    <a:srgbClr val="000000">
                      <a:alpha val="43137"/>
                    </a:srgbClr>
                  </a:outerShdw>
                </a:effectLst>
                <a:latin typeface="Segoe Script" pitchFamily="34" charset="0"/>
              </a:rPr>
              <a:t>Статистика</a:t>
            </a:r>
            <a:endParaRPr lang="ru-RU" sz="5400" b="1" dirty="0">
              <a:solidFill>
                <a:srgbClr val="FF0000"/>
              </a:solidFill>
              <a:effectLst>
                <a:outerShdw blurRad="38100" dist="38100" dir="2700000" algn="tl">
                  <a:srgbClr val="000000">
                    <a:alpha val="43137"/>
                  </a:srgbClr>
                </a:outerShdw>
              </a:effectLst>
              <a:latin typeface="Segoe Script" pitchFamily="34" charset="0"/>
            </a:endParaRPr>
          </a:p>
        </p:txBody>
      </p:sp>
      <p:sp>
        <p:nvSpPr>
          <p:cNvPr id="3" name="Содержимое 2"/>
          <p:cNvSpPr>
            <a:spLocks noGrp="1"/>
          </p:cNvSpPr>
          <p:nvPr>
            <p:ph idx="1"/>
          </p:nvPr>
        </p:nvSpPr>
        <p:spPr>
          <a:xfrm>
            <a:off x="714348" y="857232"/>
            <a:ext cx="5929354" cy="5572164"/>
          </a:xfrm>
        </p:spPr>
        <p:txBody>
          <a:bodyPr>
            <a:normAutofit fontScale="32500" lnSpcReduction="20000"/>
          </a:bodyPr>
          <a:lstStyle/>
          <a:p>
            <a:pPr>
              <a:buNone/>
            </a:pPr>
            <a:r>
              <a:rPr lang="ru-RU" sz="5500" b="1" dirty="0" smtClean="0">
                <a:solidFill>
                  <a:srgbClr val="FFFF99"/>
                </a:solidFill>
                <a:effectLst>
                  <a:outerShdw blurRad="38100" dist="38100" dir="2700000" algn="tl">
                    <a:srgbClr val="000000">
                      <a:alpha val="43137"/>
                    </a:srgbClr>
                  </a:outerShdw>
                </a:effectLst>
                <a:latin typeface="Segoe Script" pitchFamily="34" charset="0"/>
              </a:rPr>
              <a:t>      </a:t>
            </a:r>
            <a:r>
              <a:rPr lang="ru-RU" sz="5500" b="1" dirty="0" smtClean="0">
                <a:solidFill>
                  <a:schemeClr val="accent6">
                    <a:lumMod val="50000"/>
                  </a:schemeClr>
                </a:solidFill>
                <a:latin typeface="Segoe Script" pitchFamily="34" charset="0"/>
              </a:rPr>
              <a:t>Статистика — отрасль знаний, в которой излагаются общие вопросы сбора, измерения и анализа массовых статистических (количественных или качественных) данных.</a:t>
            </a:r>
          </a:p>
          <a:p>
            <a:pPr>
              <a:buNone/>
            </a:pPr>
            <a:r>
              <a:rPr lang="ru-RU" sz="5500" b="1" dirty="0" smtClean="0">
                <a:solidFill>
                  <a:schemeClr val="accent6">
                    <a:lumMod val="50000"/>
                  </a:schemeClr>
                </a:solidFill>
                <a:latin typeface="Segoe Script" pitchFamily="34" charset="0"/>
              </a:rPr>
              <a:t>      Слово «статистика» происходит от латинского </a:t>
            </a:r>
            <a:r>
              <a:rPr lang="ru-RU" sz="5500" b="1" i="1" dirty="0" smtClean="0">
                <a:solidFill>
                  <a:schemeClr val="accent6">
                    <a:lumMod val="50000"/>
                  </a:schemeClr>
                </a:solidFill>
                <a:latin typeface="Segoe Script" pitchFamily="34" charset="0"/>
              </a:rPr>
              <a:t>status</a:t>
            </a:r>
            <a:r>
              <a:rPr lang="ru-RU" sz="5500" b="1" dirty="0" smtClean="0">
                <a:solidFill>
                  <a:schemeClr val="accent6">
                    <a:lumMod val="50000"/>
                  </a:schemeClr>
                </a:solidFill>
                <a:latin typeface="Segoe Script" pitchFamily="34" charset="0"/>
              </a:rPr>
              <a:t> — состояние дел. В науку термин «статистика» ввел немецкий ученый Готфрид  Ахенваль в 1746 году, предложив заменить название курса «Государствоведение», преподававшегося в университетах Германии, на «Статистику», положив тем самым начало развитию статистики как науки и учебной дисциплины. Несмотря на это, статистический учет вёлся намного раньше: проводились переписи населения в Древнем Китае, осуществлялось сравнение военного потенциала государств, велся учет имущества граждан в Древнем Риме и т. п.</a:t>
            </a:r>
          </a:p>
          <a:p>
            <a:pPr>
              <a:buNone/>
            </a:pPr>
            <a:endParaRPr lang="ru-RU" b="1" dirty="0">
              <a:solidFill>
                <a:schemeClr val="accent6">
                  <a:lumMod val="50000"/>
                </a:schemeClr>
              </a:solidFill>
              <a:latin typeface="Segoe Script" pitchFamily="34" charset="0"/>
            </a:endParaRPr>
          </a:p>
        </p:txBody>
      </p:sp>
      <p:pic>
        <p:nvPicPr>
          <p:cNvPr id="14338" name="Picture 2" descr="http://ffchildren.org.ua/wp-content/uploads/2011/04/%D0%A1%D1%82%D0%B0%D1%82%D0%B8%D1%81%D1%82%D0%B8%D0%BA%D0%B0.jpg"/>
          <p:cNvPicPr>
            <a:picLocks noChangeAspect="1" noChangeArrowheads="1"/>
          </p:cNvPicPr>
          <p:nvPr/>
        </p:nvPicPr>
        <p:blipFill>
          <a:blip r:embed="rId2" cstate="print"/>
          <a:srcRect l="11429" r="14286"/>
          <a:stretch>
            <a:fillRect/>
          </a:stretch>
        </p:blipFill>
        <p:spPr bwMode="auto">
          <a:xfrm>
            <a:off x="6286512" y="2643182"/>
            <a:ext cx="2122729" cy="285752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iterate type="lt">
                                    <p:tmPct val="5000"/>
                                  </p:iterate>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par>
                                <p:cTn id="11" presetID="53" presetClass="entr" presetSubtype="0" fill="hold" nodeType="withEffect">
                                  <p:stCondLst>
                                    <p:cond delay="0"/>
                                  </p:stCondLst>
                                  <p:childTnLst>
                                    <p:set>
                                      <p:cBhvr>
                                        <p:cTn id="12" dur="1" fill="hold">
                                          <p:stCondLst>
                                            <p:cond delay="0"/>
                                          </p:stCondLst>
                                        </p:cTn>
                                        <p:tgtEl>
                                          <p:spTgt spid="14338"/>
                                        </p:tgtEl>
                                        <p:attrNameLst>
                                          <p:attrName>style.visibility</p:attrName>
                                        </p:attrNameLst>
                                      </p:cBhvr>
                                      <p:to>
                                        <p:strVal val="visible"/>
                                      </p:to>
                                    </p:set>
                                    <p:anim calcmode="lin" valueType="num">
                                      <p:cBhvr>
                                        <p:cTn id="13" dur="500" fill="hold"/>
                                        <p:tgtEl>
                                          <p:spTgt spid="14338"/>
                                        </p:tgtEl>
                                        <p:attrNameLst>
                                          <p:attrName>ppt_w</p:attrName>
                                        </p:attrNameLst>
                                      </p:cBhvr>
                                      <p:tavLst>
                                        <p:tav tm="0">
                                          <p:val>
                                            <p:fltVal val="0"/>
                                          </p:val>
                                        </p:tav>
                                        <p:tav tm="100000">
                                          <p:val>
                                            <p:strVal val="#ppt_w"/>
                                          </p:val>
                                        </p:tav>
                                      </p:tavLst>
                                    </p:anim>
                                    <p:anim calcmode="lin" valueType="num">
                                      <p:cBhvr>
                                        <p:cTn id="14" dur="500" fill="hold"/>
                                        <p:tgtEl>
                                          <p:spTgt spid="14338"/>
                                        </p:tgtEl>
                                        <p:attrNameLst>
                                          <p:attrName>ppt_h</p:attrName>
                                        </p:attrNameLst>
                                      </p:cBhvr>
                                      <p:tavLst>
                                        <p:tav tm="0">
                                          <p:val>
                                            <p:fltVal val="0"/>
                                          </p:val>
                                        </p:tav>
                                        <p:tav tm="100000">
                                          <p:val>
                                            <p:strVal val="#ppt_h"/>
                                          </p:val>
                                        </p:tav>
                                      </p:tavLst>
                                    </p:anim>
                                    <p:animEffect transition="in" filter="fade">
                                      <p:cBhvr>
                                        <p:cTn id="15" dur="500"/>
                                        <p:tgtEl>
                                          <p:spTgt spid="14338"/>
                                        </p:tgtEl>
                                      </p:cBhvr>
                                    </p:animEffect>
                                  </p:childTnLst>
                                </p:cTn>
                              </p:par>
                              <p:par>
                                <p:cTn id="16" presetID="37" presetClass="entr" presetSubtype="0" fill="hold" nodeType="withEffect">
                                  <p:stCondLst>
                                    <p:cond delay="0"/>
                                  </p:stCondLst>
                                  <p:childTnLst>
                                    <p:set>
                                      <p:cBhvr>
                                        <p:cTn id="17" dur="1" fill="hold">
                                          <p:stCondLst>
                                            <p:cond delay="0"/>
                                          </p:stCondLst>
                                        </p:cTn>
                                        <p:tgtEl>
                                          <p:spTgt spid="3">
                                            <p:txEl>
                                              <p:pRg st="0" end="0"/>
                                            </p:txEl>
                                          </p:spTgt>
                                        </p:tgtEl>
                                        <p:attrNameLst>
                                          <p:attrName>style.visibility</p:attrName>
                                        </p:attrNameLst>
                                      </p:cBhvr>
                                      <p:to>
                                        <p:strVal val="visible"/>
                                      </p:to>
                                    </p:set>
                                    <p:animEffect transition="in" filter="fade">
                                      <p:cBhvr>
                                        <p:cTn id="18" dur="1000"/>
                                        <p:tgtEl>
                                          <p:spTgt spid="3">
                                            <p:txEl>
                                              <p:pRg st="0" end="0"/>
                                            </p:txEl>
                                          </p:spTgt>
                                        </p:tgtEl>
                                      </p:cBhvr>
                                    </p:animEffect>
                                    <p:anim calcmode="lin" valueType="num">
                                      <p:cBhvr>
                                        <p:cTn id="19"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20" dur="900" decel="100000" fill="hold"/>
                                        <p:tgtEl>
                                          <p:spTgt spid="3">
                                            <p:txEl>
                                              <p:pRg st="0" end="0"/>
                                            </p:txEl>
                                          </p:spTgt>
                                        </p:tgtEl>
                                        <p:attrNameLst>
                                          <p:attrName>ppt_y</p:attrName>
                                        </p:attrNameLst>
                                      </p:cBhvr>
                                      <p:tavLst>
                                        <p:tav tm="0">
                                          <p:val>
                                            <p:strVal val="#ppt_y+1"/>
                                          </p:val>
                                        </p:tav>
                                        <p:tav tm="100000">
                                          <p:val>
                                            <p:strVal val="#ppt_y-.03"/>
                                          </p:val>
                                        </p:tav>
                                      </p:tavLst>
                                    </p:anim>
                                    <p:anim calcmode="lin" valueType="num">
                                      <p:cBhvr>
                                        <p:cTn id="21" dur="100" accel="100000" fill="hold">
                                          <p:stCondLst>
                                            <p:cond delay="900"/>
                                          </p:stCondLst>
                                        </p:cTn>
                                        <p:tgtEl>
                                          <p:spTgt spid="3">
                                            <p:txEl>
                                              <p:pRg st="0" end="0"/>
                                            </p:txEl>
                                          </p:spTgt>
                                        </p:tgtEl>
                                        <p:attrNameLst>
                                          <p:attrName>ppt_y</p:attrName>
                                        </p:attrNameLst>
                                      </p:cBhvr>
                                      <p:tavLst>
                                        <p:tav tm="0">
                                          <p:val>
                                            <p:strVal val="#ppt_y-.03"/>
                                          </p:val>
                                        </p:tav>
                                        <p:tav tm="100000">
                                          <p:val>
                                            <p:strVal val="#ppt_y"/>
                                          </p:val>
                                        </p:tav>
                                      </p:tavLst>
                                    </p:anim>
                                  </p:childTnLst>
                                </p:cTn>
                              </p:par>
                              <p:par>
                                <p:cTn id="22" presetID="37" presetClass="entr" presetSubtype="0" fill="hold" nodeType="withEffect">
                                  <p:stCondLst>
                                    <p:cond delay="0"/>
                                  </p:stCondLst>
                                  <p:childTnLst>
                                    <p:set>
                                      <p:cBhvr>
                                        <p:cTn id="23" dur="1" fill="hold">
                                          <p:stCondLst>
                                            <p:cond delay="0"/>
                                          </p:stCondLst>
                                        </p:cTn>
                                        <p:tgtEl>
                                          <p:spTgt spid="3">
                                            <p:txEl>
                                              <p:pRg st="1" end="1"/>
                                            </p:txEl>
                                          </p:spTgt>
                                        </p:tgtEl>
                                        <p:attrNameLst>
                                          <p:attrName>style.visibility</p:attrName>
                                        </p:attrNameLst>
                                      </p:cBhvr>
                                      <p:to>
                                        <p:strVal val="visible"/>
                                      </p:to>
                                    </p:set>
                                    <p:animEffect transition="in" filter="fade">
                                      <p:cBhvr>
                                        <p:cTn id="24" dur="1000"/>
                                        <p:tgtEl>
                                          <p:spTgt spid="3">
                                            <p:txEl>
                                              <p:pRg st="1" end="1"/>
                                            </p:txEl>
                                          </p:spTgt>
                                        </p:tgtEl>
                                      </p:cBhvr>
                                    </p:animEffect>
                                    <p:anim calcmode="lin" valueType="num">
                                      <p:cBhvr>
                                        <p:cTn id="2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6" dur="900" decel="100000" fill="hold"/>
                                        <p:tgtEl>
                                          <p:spTgt spid="3">
                                            <p:txEl>
                                              <p:pRg st="1" end="1"/>
                                            </p:txEl>
                                          </p:spTgt>
                                        </p:tgtEl>
                                        <p:attrNameLst>
                                          <p:attrName>ppt_y</p:attrName>
                                        </p:attrNameLst>
                                      </p:cBhvr>
                                      <p:tavLst>
                                        <p:tav tm="0">
                                          <p:val>
                                            <p:strVal val="#ppt_y+1"/>
                                          </p:val>
                                        </p:tav>
                                        <p:tav tm="100000">
                                          <p:val>
                                            <p:strVal val="#ppt_y-.03"/>
                                          </p:val>
                                        </p:tav>
                                      </p:tavLst>
                                    </p:anim>
                                    <p:anim calcmode="lin" valueType="num">
                                      <p:cBhvr>
                                        <p:cTn id="27" dur="100" accel="100000" fill="hold">
                                          <p:stCondLst>
                                            <p:cond delay="900"/>
                                          </p:stCondLst>
                                        </p:cTn>
                                        <p:tgtEl>
                                          <p:spTgt spid="3">
                                            <p:txEl>
                                              <p:pRg st="1" end="1"/>
                                            </p:txEl>
                                          </p:spTgt>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p:txBody>
          <a:bodyPr/>
          <a:lstStyle/>
          <a:p>
            <a:pPr algn="ctr">
              <a:buNone/>
            </a:pPr>
            <a:r>
              <a:rPr lang="ru-RU" b="1" dirty="0" smtClean="0">
                <a:solidFill>
                  <a:schemeClr val="accent6">
                    <a:lumMod val="50000"/>
                  </a:schemeClr>
                </a:solidFill>
                <a:effectLst>
                  <a:outerShdw blurRad="38100" dist="38100" dir="2700000" algn="tl">
                    <a:srgbClr val="000000">
                      <a:alpha val="43137"/>
                    </a:srgbClr>
                  </a:outerShdw>
                </a:effectLst>
                <a:latin typeface="Segoe Script" pitchFamily="34" charset="0"/>
              </a:rPr>
              <a:t>    Мы провели опрос по теме: «Компьютер. Интернет» среди 70 человек, учеников 7-б, 8-а, 9-а, 9-б классов нашей школы.</a:t>
            </a:r>
            <a:endParaRPr lang="ru-RU" b="1" dirty="0">
              <a:solidFill>
                <a:schemeClr val="accent6">
                  <a:lumMod val="50000"/>
                </a:schemeClr>
              </a:solidFill>
              <a:effectLst>
                <a:outerShdw blurRad="38100" dist="38100" dir="2700000" algn="tl">
                  <a:srgbClr val="000000">
                    <a:alpha val="43137"/>
                  </a:srgbClr>
                </a:outerShdw>
              </a:effectLst>
              <a:latin typeface="Segoe Script" pitchFamily="34" charset="0"/>
            </a:endParaRPr>
          </a:p>
        </p:txBody>
      </p:sp>
      <p:pic>
        <p:nvPicPr>
          <p:cNvPr id="32770" name="Picture 2" descr="http://3.static.slando.com/photos/live/36/oprosy_obschestvennogo_mneniya_30471036_1_F.jpg"/>
          <p:cNvPicPr>
            <a:picLocks noChangeAspect="1" noChangeArrowheads="1"/>
          </p:cNvPicPr>
          <p:nvPr/>
        </p:nvPicPr>
        <p:blipFill>
          <a:blip r:embed="rId2" cstate="print"/>
          <a:srcRect t="8511" b="14894"/>
          <a:stretch>
            <a:fillRect/>
          </a:stretch>
        </p:blipFill>
        <p:spPr bwMode="auto">
          <a:xfrm>
            <a:off x="3071802" y="3071810"/>
            <a:ext cx="4572032" cy="2626486"/>
          </a:xfrm>
          <a:prstGeom prst="rect">
            <a:avLst/>
          </a:prstGeom>
          <a:noFill/>
        </p:spPr>
      </p:pic>
      <p:sp>
        <p:nvSpPr>
          <p:cNvPr id="5" name="Заголовок 1"/>
          <p:cNvSpPr>
            <a:spLocks noGrp="1"/>
          </p:cNvSpPr>
          <p:nvPr>
            <p:ph type="title"/>
          </p:nvPr>
        </p:nvSpPr>
        <p:spPr/>
        <p:txBody>
          <a:bodyPr>
            <a:noAutofit/>
          </a:bodyPr>
          <a:lstStyle/>
          <a:p>
            <a:r>
              <a:rPr lang="ru-RU" sz="5400" b="1" dirty="0" smtClean="0">
                <a:solidFill>
                  <a:srgbClr val="FF0000"/>
                </a:solidFill>
                <a:effectLst>
                  <a:outerShdw blurRad="38100" dist="38100" dir="2700000" algn="tl">
                    <a:srgbClr val="000000">
                      <a:alpha val="43137"/>
                    </a:srgbClr>
                  </a:outerShdw>
                </a:effectLst>
                <a:latin typeface="Segoe Script" pitchFamily="34" charset="0"/>
              </a:rPr>
              <a:t>Статистика</a:t>
            </a:r>
            <a:endParaRPr lang="ru-RU" sz="5400" b="1" dirty="0">
              <a:solidFill>
                <a:srgbClr val="FF0000"/>
              </a:solidFill>
              <a:effectLst>
                <a:outerShdw blurRad="38100" dist="38100" dir="2700000" algn="tl">
                  <a:srgbClr val="000000">
                    <a:alpha val="43137"/>
                  </a:srgbClr>
                </a:outerShdw>
              </a:effectLst>
              <a:latin typeface="Segoe Script"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iterate type="lt">
                                    <p:tmPct val="5000"/>
                                  </p:iterate>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style.rotation</p:attrName>
                                        </p:attrNameLst>
                                      </p:cBhvr>
                                      <p:tavLst>
                                        <p:tav tm="0">
                                          <p:val>
                                            <p:fltVal val="90"/>
                                          </p:val>
                                        </p:tav>
                                        <p:tav tm="100000">
                                          <p:val>
                                            <p:fltVal val="0"/>
                                          </p:val>
                                        </p:tav>
                                      </p:tavLst>
                                    </p:anim>
                                    <p:animEffect transition="in" filter="fade">
                                      <p:cBhvr>
                                        <p:cTn id="10" dur="1000"/>
                                        <p:tgtEl>
                                          <p:spTgt spid="5"/>
                                        </p:tgtEl>
                                      </p:cBhvr>
                                    </p:animEffect>
                                  </p:childTnLst>
                                </p:cTn>
                              </p:par>
                              <p:par>
                                <p:cTn id="11" presetID="53" presetClass="entr" presetSubtype="0" fill="hold" nodeType="withEffect">
                                  <p:stCondLst>
                                    <p:cond delay="0"/>
                                  </p:stCondLst>
                                  <p:childTnLst>
                                    <p:set>
                                      <p:cBhvr>
                                        <p:cTn id="12" dur="1" fill="hold">
                                          <p:stCondLst>
                                            <p:cond delay="0"/>
                                          </p:stCondLst>
                                        </p:cTn>
                                        <p:tgtEl>
                                          <p:spTgt spid="32770"/>
                                        </p:tgtEl>
                                        <p:attrNameLst>
                                          <p:attrName>style.visibility</p:attrName>
                                        </p:attrNameLst>
                                      </p:cBhvr>
                                      <p:to>
                                        <p:strVal val="visible"/>
                                      </p:to>
                                    </p:set>
                                    <p:anim calcmode="lin" valueType="num">
                                      <p:cBhvr>
                                        <p:cTn id="13" dur="500" fill="hold"/>
                                        <p:tgtEl>
                                          <p:spTgt spid="32770"/>
                                        </p:tgtEl>
                                        <p:attrNameLst>
                                          <p:attrName>ppt_w</p:attrName>
                                        </p:attrNameLst>
                                      </p:cBhvr>
                                      <p:tavLst>
                                        <p:tav tm="0">
                                          <p:val>
                                            <p:fltVal val="0"/>
                                          </p:val>
                                        </p:tav>
                                        <p:tav tm="100000">
                                          <p:val>
                                            <p:strVal val="#ppt_w"/>
                                          </p:val>
                                        </p:tav>
                                      </p:tavLst>
                                    </p:anim>
                                    <p:anim calcmode="lin" valueType="num">
                                      <p:cBhvr>
                                        <p:cTn id="14" dur="500" fill="hold"/>
                                        <p:tgtEl>
                                          <p:spTgt spid="32770"/>
                                        </p:tgtEl>
                                        <p:attrNameLst>
                                          <p:attrName>ppt_h</p:attrName>
                                        </p:attrNameLst>
                                      </p:cBhvr>
                                      <p:tavLst>
                                        <p:tav tm="0">
                                          <p:val>
                                            <p:fltVal val="0"/>
                                          </p:val>
                                        </p:tav>
                                        <p:tav tm="100000">
                                          <p:val>
                                            <p:strVal val="#ppt_h"/>
                                          </p:val>
                                        </p:tav>
                                      </p:tavLst>
                                    </p:anim>
                                    <p:animEffect transition="in" filter="fade">
                                      <p:cBhvr>
                                        <p:cTn id="15" dur="500"/>
                                        <p:tgtEl>
                                          <p:spTgt spid="32770"/>
                                        </p:tgtEl>
                                      </p:cBhvr>
                                    </p:animEffect>
                                  </p:childTnLst>
                                </p:cTn>
                              </p:par>
                              <p:par>
                                <p:cTn id="16" presetID="37" presetClass="entr" presetSubtype="0" fill="hold" nodeType="withEffect">
                                  <p:stCondLst>
                                    <p:cond delay="0"/>
                                  </p:stCondLst>
                                  <p:childTnLst>
                                    <p:set>
                                      <p:cBhvr>
                                        <p:cTn id="17" dur="1" fill="hold">
                                          <p:stCondLst>
                                            <p:cond delay="0"/>
                                          </p:stCondLst>
                                        </p:cTn>
                                        <p:tgtEl>
                                          <p:spTgt spid="3">
                                            <p:txEl>
                                              <p:pRg st="0" end="0"/>
                                            </p:txEl>
                                          </p:spTgt>
                                        </p:tgtEl>
                                        <p:attrNameLst>
                                          <p:attrName>style.visibility</p:attrName>
                                        </p:attrNameLst>
                                      </p:cBhvr>
                                      <p:to>
                                        <p:strVal val="visible"/>
                                      </p:to>
                                    </p:set>
                                    <p:animEffect transition="in" filter="fade">
                                      <p:cBhvr>
                                        <p:cTn id="18" dur="1000"/>
                                        <p:tgtEl>
                                          <p:spTgt spid="3">
                                            <p:txEl>
                                              <p:pRg st="0" end="0"/>
                                            </p:txEl>
                                          </p:spTgt>
                                        </p:tgtEl>
                                      </p:cBhvr>
                                    </p:animEffect>
                                    <p:anim calcmode="lin" valueType="num">
                                      <p:cBhvr>
                                        <p:cTn id="19"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20" dur="900" decel="100000" fill="hold"/>
                                        <p:tgtEl>
                                          <p:spTgt spid="3">
                                            <p:txEl>
                                              <p:pRg st="0" end="0"/>
                                            </p:txEl>
                                          </p:spTgt>
                                        </p:tgtEl>
                                        <p:attrNameLst>
                                          <p:attrName>ppt_y</p:attrName>
                                        </p:attrNameLst>
                                      </p:cBhvr>
                                      <p:tavLst>
                                        <p:tav tm="0">
                                          <p:val>
                                            <p:strVal val="#ppt_y+1"/>
                                          </p:val>
                                        </p:tav>
                                        <p:tav tm="100000">
                                          <p:val>
                                            <p:strVal val="#ppt_y-.03"/>
                                          </p:val>
                                        </p:tav>
                                      </p:tavLst>
                                    </p:anim>
                                    <p:anim calcmode="lin" valueType="num">
                                      <p:cBhvr>
                                        <p:cTn id="21" dur="100" accel="100000" fill="hold">
                                          <p:stCondLst>
                                            <p:cond delay="900"/>
                                          </p:stCondLst>
                                        </p:cTn>
                                        <p:tgtEl>
                                          <p:spTgt spid="3">
                                            <p:txEl>
                                              <p:pRg st="0" end="0"/>
                                            </p:txEl>
                                          </p:spTgt>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Диаграмма 3"/>
          <p:cNvGraphicFramePr/>
          <p:nvPr/>
        </p:nvGraphicFramePr>
        <p:xfrm>
          <a:off x="1714480" y="1928802"/>
          <a:ext cx="5929354" cy="4143404"/>
        </p:xfrm>
        <a:graphic>
          <a:graphicData uri="http://schemas.openxmlformats.org/drawingml/2006/chart">
            <c:chart xmlns:c="http://schemas.openxmlformats.org/drawingml/2006/chart" xmlns:r="http://schemas.openxmlformats.org/officeDocument/2006/relationships" r:id="rId2"/>
          </a:graphicData>
        </a:graphic>
      </p:graphicFrame>
      <p:sp>
        <p:nvSpPr>
          <p:cNvPr id="5" name="Заголовок 1"/>
          <p:cNvSpPr>
            <a:spLocks noGrp="1"/>
          </p:cNvSpPr>
          <p:nvPr>
            <p:ph type="title"/>
          </p:nvPr>
        </p:nvSpPr>
        <p:spPr>
          <a:xfrm>
            <a:off x="285720" y="428604"/>
            <a:ext cx="8229600" cy="1154098"/>
          </a:xfrm>
        </p:spPr>
        <p:txBody>
          <a:bodyPr>
            <a:noAutofit/>
          </a:bodyPr>
          <a:lstStyle/>
          <a:p>
            <a:r>
              <a:rPr lang="ru-RU" sz="3200" b="1" dirty="0" smtClean="0">
                <a:solidFill>
                  <a:srgbClr val="FF0000"/>
                </a:solidFill>
                <a:effectLst>
                  <a:outerShdw blurRad="38100" dist="38100" dir="2700000" algn="tl">
                    <a:srgbClr val="000000">
                      <a:alpha val="43137"/>
                    </a:srgbClr>
                  </a:outerShdw>
                </a:effectLst>
                <a:latin typeface="Segoe Script" pitchFamily="34" charset="0"/>
              </a:rPr>
              <a:t/>
            </a:r>
            <a:br>
              <a:rPr lang="ru-RU" sz="3200" b="1" dirty="0" smtClean="0">
                <a:solidFill>
                  <a:srgbClr val="FF0000"/>
                </a:solidFill>
                <a:effectLst>
                  <a:outerShdw blurRad="38100" dist="38100" dir="2700000" algn="tl">
                    <a:srgbClr val="000000">
                      <a:alpha val="43137"/>
                    </a:srgbClr>
                  </a:outerShdw>
                </a:effectLst>
                <a:latin typeface="Segoe Script" pitchFamily="34" charset="0"/>
              </a:rPr>
            </a:br>
            <a:r>
              <a:rPr lang="ru-RU" sz="3200" b="1" dirty="0" smtClean="0">
                <a:solidFill>
                  <a:srgbClr val="FF0000"/>
                </a:solidFill>
                <a:effectLst>
                  <a:outerShdw blurRad="38100" dist="38100" dir="2700000" algn="tl">
                    <a:srgbClr val="000000">
                      <a:alpha val="43137"/>
                    </a:srgbClr>
                  </a:outerShdw>
                </a:effectLst>
                <a:latin typeface="Segoe Script" pitchFamily="34" charset="0"/>
              </a:rPr>
              <a:t>1. Есть ли у тебя дома компьютер?</a:t>
            </a:r>
            <a:r>
              <a:rPr lang="ru-RU" sz="5400" b="1" dirty="0" smtClean="0">
                <a:solidFill>
                  <a:srgbClr val="FFFF99"/>
                </a:solidFill>
                <a:effectLst>
                  <a:outerShdw blurRad="38100" dist="38100" dir="2700000" algn="tl">
                    <a:srgbClr val="000000">
                      <a:alpha val="43137"/>
                    </a:srgbClr>
                  </a:outerShdw>
                </a:effectLst>
                <a:latin typeface="Segoe Script" pitchFamily="34" charset="0"/>
              </a:rPr>
              <a:t/>
            </a:r>
            <a:br>
              <a:rPr lang="ru-RU" sz="5400" b="1" dirty="0" smtClean="0">
                <a:solidFill>
                  <a:srgbClr val="FFFF99"/>
                </a:solidFill>
                <a:effectLst>
                  <a:outerShdw blurRad="38100" dist="38100" dir="2700000" algn="tl">
                    <a:srgbClr val="000000">
                      <a:alpha val="43137"/>
                    </a:srgbClr>
                  </a:outerShdw>
                </a:effectLst>
                <a:latin typeface="Segoe Script" pitchFamily="34" charset="0"/>
              </a:rPr>
            </a:br>
            <a:endParaRPr lang="ru-RU" sz="5400" b="1" dirty="0">
              <a:solidFill>
                <a:srgbClr val="FF0000"/>
              </a:solidFill>
              <a:effectLst>
                <a:outerShdw blurRad="38100" dist="38100" dir="2700000" algn="tl">
                  <a:srgbClr val="000000">
                    <a:alpha val="43137"/>
                  </a:srgbClr>
                </a:outerShdw>
              </a:effectLst>
              <a:latin typeface="Segoe Script"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iterate type="lt">
                                    <p:tmPct val="5000"/>
                                  </p:iterate>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style.rotation</p:attrName>
                                        </p:attrNameLst>
                                      </p:cBhvr>
                                      <p:tavLst>
                                        <p:tav tm="0">
                                          <p:val>
                                            <p:fltVal val="90"/>
                                          </p:val>
                                        </p:tav>
                                        <p:tav tm="100000">
                                          <p:val>
                                            <p:fltVal val="0"/>
                                          </p:val>
                                        </p:tav>
                                      </p:tavLst>
                                    </p:anim>
                                    <p:animEffect transition="in" filter="fade">
                                      <p:cBhvr>
                                        <p:cTn id="10" dur="1000"/>
                                        <p:tgtEl>
                                          <p:spTgt spid="5"/>
                                        </p:tgtEl>
                                      </p:cBhvr>
                                    </p:animEffect>
                                  </p:childTnLst>
                                </p:cTn>
                              </p:par>
                              <p:par>
                                <p:cTn id="11" presetID="53" presetClass="entr" presetSubtype="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500" fill="hold"/>
                                        <p:tgtEl>
                                          <p:spTgt spid="4"/>
                                        </p:tgtEl>
                                        <p:attrNameLst>
                                          <p:attrName>ppt_w</p:attrName>
                                        </p:attrNameLst>
                                      </p:cBhvr>
                                      <p:tavLst>
                                        <p:tav tm="0">
                                          <p:val>
                                            <p:fltVal val="0"/>
                                          </p:val>
                                        </p:tav>
                                        <p:tav tm="100000">
                                          <p:val>
                                            <p:strVal val="#ppt_w"/>
                                          </p:val>
                                        </p:tav>
                                      </p:tavLst>
                                    </p:anim>
                                    <p:anim calcmode="lin" valueType="num">
                                      <p:cBhvr>
                                        <p:cTn id="14" dur="500" fill="hold"/>
                                        <p:tgtEl>
                                          <p:spTgt spid="4"/>
                                        </p:tgtEl>
                                        <p:attrNameLst>
                                          <p:attrName>ppt_h</p:attrName>
                                        </p:attrNameLst>
                                      </p:cBhvr>
                                      <p:tavLst>
                                        <p:tav tm="0">
                                          <p:val>
                                            <p:fltVal val="0"/>
                                          </p:val>
                                        </p:tav>
                                        <p:tav tm="100000">
                                          <p:val>
                                            <p:strVal val="#ppt_h"/>
                                          </p:val>
                                        </p:tav>
                                      </p:tavLst>
                                    </p:anim>
                                    <p:animEffect transition="in" filter="fade">
                                      <p:cBhvr>
                                        <p:cTn id="1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AsOne/>
      </p:bldGraphic>
      <p:bldP spid="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Диаграмма 3"/>
          <p:cNvGraphicFramePr/>
          <p:nvPr/>
        </p:nvGraphicFramePr>
        <p:xfrm>
          <a:off x="928662" y="1928802"/>
          <a:ext cx="7358114" cy="4071966"/>
        </p:xfrm>
        <a:graphic>
          <a:graphicData uri="http://schemas.openxmlformats.org/drawingml/2006/chart">
            <c:chart xmlns:c="http://schemas.openxmlformats.org/drawingml/2006/chart" xmlns:r="http://schemas.openxmlformats.org/officeDocument/2006/relationships" r:id="rId2"/>
          </a:graphicData>
        </a:graphic>
      </p:graphicFrame>
      <p:sp>
        <p:nvSpPr>
          <p:cNvPr id="5" name="Заголовок 1"/>
          <p:cNvSpPr>
            <a:spLocks noGrp="1"/>
          </p:cNvSpPr>
          <p:nvPr>
            <p:ph type="title"/>
          </p:nvPr>
        </p:nvSpPr>
        <p:spPr>
          <a:xfrm>
            <a:off x="500034" y="428604"/>
            <a:ext cx="8229600" cy="868346"/>
          </a:xfrm>
        </p:spPr>
        <p:txBody>
          <a:bodyPr>
            <a:noAutofit/>
          </a:bodyPr>
          <a:lstStyle/>
          <a:p>
            <a:r>
              <a:rPr lang="ru-RU" sz="3600" b="1" dirty="0" smtClean="0">
                <a:solidFill>
                  <a:srgbClr val="FF0000"/>
                </a:solidFill>
                <a:effectLst>
                  <a:outerShdw blurRad="38100" dist="38100" dir="2700000" algn="tl">
                    <a:srgbClr val="000000">
                      <a:alpha val="43137"/>
                    </a:srgbClr>
                  </a:outerShdw>
                </a:effectLst>
                <a:latin typeface="Segoe Script" pitchFamily="34" charset="0"/>
              </a:rPr>
              <a:t/>
            </a:r>
            <a:br>
              <a:rPr lang="ru-RU" sz="3600" b="1" dirty="0" smtClean="0">
                <a:solidFill>
                  <a:srgbClr val="FF0000"/>
                </a:solidFill>
                <a:effectLst>
                  <a:outerShdw blurRad="38100" dist="38100" dir="2700000" algn="tl">
                    <a:srgbClr val="000000">
                      <a:alpha val="43137"/>
                    </a:srgbClr>
                  </a:outerShdw>
                </a:effectLst>
                <a:latin typeface="Segoe Script" pitchFamily="34" charset="0"/>
              </a:rPr>
            </a:br>
            <a:r>
              <a:rPr lang="ru-RU" sz="3600" b="1" dirty="0" smtClean="0">
                <a:solidFill>
                  <a:srgbClr val="FF0000"/>
                </a:solidFill>
                <a:effectLst>
                  <a:outerShdw blurRad="38100" dist="38100" dir="2700000" algn="tl">
                    <a:srgbClr val="000000">
                      <a:alpha val="43137"/>
                    </a:srgbClr>
                  </a:outerShdw>
                </a:effectLst>
                <a:latin typeface="Segoe Script" pitchFamily="34" charset="0"/>
              </a:rPr>
              <a:t/>
            </a:r>
            <a:br>
              <a:rPr lang="ru-RU" sz="3600" b="1" dirty="0" smtClean="0">
                <a:solidFill>
                  <a:srgbClr val="FF0000"/>
                </a:solidFill>
                <a:effectLst>
                  <a:outerShdw blurRad="38100" dist="38100" dir="2700000" algn="tl">
                    <a:srgbClr val="000000">
                      <a:alpha val="43137"/>
                    </a:srgbClr>
                  </a:outerShdw>
                </a:effectLst>
                <a:latin typeface="Segoe Script" pitchFamily="34" charset="0"/>
              </a:rPr>
            </a:br>
            <a:r>
              <a:rPr lang="ru-RU" sz="3600" b="1" dirty="0" smtClean="0">
                <a:solidFill>
                  <a:srgbClr val="FF0000"/>
                </a:solidFill>
                <a:effectLst>
                  <a:outerShdw blurRad="38100" dist="38100" dir="2700000" algn="tl">
                    <a:srgbClr val="000000">
                      <a:alpha val="43137"/>
                    </a:srgbClr>
                  </a:outerShdw>
                </a:effectLst>
                <a:latin typeface="Segoe Script" pitchFamily="34" charset="0"/>
              </a:rPr>
              <a:t>2. Есть ли у тебя дома Интернет?</a:t>
            </a:r>
            <a:r>
              <a:rPr lang="ru-RU" sz="5400" b="1" dirty="0" smtClean="0">
                <a:solidFill>
                  <a:srgbClr val="FFFF99"/>
                </a:solidFill>
                <a:effectLst>
                  <a:outerShdw blurRad="38100" dist="38100" dir="2700000" algn="tl">
                    <a:srgbClr val="000000">
                      <a:alpha val="43137"/>
                    </a:srgbClr>
                  </a:outerShdw>
                </a:effectLst>
                <a:latin typeface="Segoe Script" pitchFamily="34" charset="0"/>
              </a:rPr>
              <a:t/>
            </a:r>
            <a:br>
              <a:rPr lang="ru-RU" sz="5400" b="1" dirty="0" smtClean="0">
                <a:solidFill>
                  <a:srgbClr val="FFFF99"/>
                </a:solidFill>
                <a:effectLst>
                  <a:outerShdw blurRad="38100" dist="38100" dir="2700000" algn="tl">
                    <a:srgbClr val="000000">
                      <a:alpha val="43137"/>
                    </a:srgbClr>
                  </a:outerShdw>
                </a:effectLst>
                <a:latin typeface="Segoe Script" pitchFamily="34" charset="0"/>
              </a:rPr>
            </a:br>
            <a:endParaRPr lang="ru-RU" sz="5400" b="1" dirty="0">
              <a:solidFill>
                <a:srgbClr val="FF0000"/>
              </a:solidFill>
              <a:effectLst>
                <a:outerShdw blurRad="38100" dist="38100" dir="2700000" algn="tl">
                  <a:srgbClr val="000000">
                    <a:alpha val="43137"/>
                  </a:srgbClr>
                </a:outerShdw>
              </a:effectLst>
              <a:latin typeface="Segoe Script"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iterate type="lt">
                                    <p:tmPct val="5000"/>
                                  </p:iterate>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style.rotation</p:attrName>
                                        </p:attrNameLst>
                                      </p:cBhvr>
                                      <p:tavLst>
                                        <p:tav tm="0">
                                          <p:val>
                                            <p:fltVal val="90"/>
                                          </p:val>
                                        </p:tav>
                                        <p:tav tm="100000">
                                          <p:val>
                                            <p:fltVal val="0"/>
                                          </p:val>
                                        </p:tav>
                                      </p:tavLst>
                                    </p:anim>
                                    <p:animEffect transition="in" filter="fade">
                                      <p:cBhvr>
                                        <p:cTn id="10" dur="1000"/>
                                        <p:tgtEl>
                                          <p:spTgt spid="5"/>
                                        </p:tgtEl>
                                      </p:cBhvr>
                                    </p:animEffect>
                                  </p:childTnLst>
                                </p:cTn>
                              </p:par>
                              <p:par>
                                <p:cTn id="11" presetID="53" presetClass="entr" presetSubtype="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500" fill="hold"/>
                                        <p:tgtEl>
                                          <p:spTgt spid="4"/>
                                        </p:tgtEl>
                                        <p:attrNameLst>
                                          <p:attrName>ppt_w</p:attrName>
                                        </p:attrNameLst>
                                      </p:cBhvr>
                                      <p:tavLst>
                                        <p:tav tm="0">
                                          <p:val>
                                            <p:fltVal val="0"/>
                                          </p:val>
                                        </p:tav>
                                        <p:tav tm="100000">
                                          <p:val>
                                            <p:strVal val="#ppt_w"/>
                                          </p:val>
                                        </p:tav>
                                      </p:tavLst>
                                    </p:anim>
                                    <p:anim calcmode="lin" valueType="num">
                                      <p:cBhvr>
                                        <p:cTn id="14" dur="500" fill="hold"/>
                                        <p:tgtEl>
                                          <p:spTgt spid="4"/>
                                        </p:tgtEl>
                                        <p:attrNameLst>
                                          <p:attrName>ppt_h</p:attrName>
                                        </p:attrNameLst>
                                      </p:cBhvr>
                                      <p:tavLst>
                                        <p:tav tm="0">
                                          <p:val>
                                            <p:fltVal val="0"/>
                                          </p:val>
                                        </p:tav>
                                        <p:tav tm="100000">
                                          <p:val>
                                            <p:strVal val="#ppt_h"/>
                                          </p:val>
                                        </p:tav>
                                      </p:tavLst>
                                    </p:anim>
                                    <p:animEffect transition="in" filter="fade">
                                      <p:cBhvr>
                                        <p:cTn id="1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AsOne/>
      </p:bldGraphic>
      <p:bldP spid="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Диаграмма 3"/>
          <p:cNvGraphicFramePr/>
          <p:nvPr/>
        </p:nvGraphicFramePr>
        <p:xfrm>
          <a:off x="928662" y="1285860"/>
          <a:ext cx="7500990" cy="4786346"/>
        </p:xfrm>
        <a:graphic>
          <a:graphicData uri="http://schemas.openxmlformats.org/drawingml/2006/chart">
            <c:chart xmlns:c="http://schemas.openxmlformats.org/drawingml/2006/chart" xmlns:r="http://schemas.openxmlformats.org/officeDocument/2006/relationships" r:id="rId2"/>
          </a:graphicData>
        </a:graphic>
      </p:graphicFrame>
      <p:sp>
        <p:nvSpPr>
          <p:cNvPr id="5" name="Заголовок 1"/>
          <p:cNvSpPr>
            <a:spLocks noGrp="1"/>
          </p:cNvSpPr>
          <p:nvPr>
            <p:ph type="title"/>
          </p:nvPr>
        </p:nvSpPr>
        <p:spPr>
          <a:xfrm>
            <a:off x="500034" y="500042"/>
            <a:ext cx="8229600" cy="1000132"/>
          </a:xfrm>
        </p:spPr>
        <p:txBody>
          <a:bodyPr>
            <a:noAutofit/>
          </a:bodyPr>
          <a:lstStyle/>
          <a:p>
            <a:r>
              <a:rPr lang="ru-RU" sz="3600" b="1" dirty="0" smtClean="0">
                <a:solidFill>
                  <a:srgbClr val="FF0000"/>
                </a:solidFill>
                <a:latin typeface="Segoe Script" pitchFamily="34" charset="0"/>
              </a:rPr>
              <a:t/>
            </a:r>
            <a:br>
              <a:rPr lang="ru-RU" sz="3600" b="1" dirty="0" smtClean="0">
                <a:solidFill>
                  <a:srgbClr val="FF0000"/>
                </a:solidFill>
                <a:latin typeface="Segoe Script" pitchFamily="34" charset="0"/>
              </a:rPr>
            </a:br>
            <a:r>
              <a:rPr lang="ru-RU" sz="3600" b="1" dirty="0" smtClean="0">
                <a:solidFill>
                  <a:srgbClr val="FF0000"/>
                </a:solidFill>
                <a:latin typeface="Segoe Script" pitchFamily="34" charset="0"/>
              </a:rPr>
              <a:t>3. Владеешь ли ты компьютером?</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iterate type="lt">
                                    <p:tmPct val="5000"/>
                                  </p:iterate>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style.rotation</p:attrName>
                                        </p:attrNameLst>
                                      </p:cBhvr>
                                      <p:tavLst>
                                        <p:tav tm="0">
                                          <p:val>
                                            <p:fltVal val="90"/>
                                          </p:val>
                                        </p:tav>
                                        <p:tav tm="100000">
                                          <p:val>
                                            <p:fltVal val="0"/>
                                          </p:val>
                                        </p:tav>
                                      </p:tavLst>
                                    </p:anim>
                                    <p:animEffect transition="in" filter="fade">
                                      <p:cBhvr>
                                        <p:cTn id="10" dur="1000"/>
                                        <p:tgtEl>
                                          <p:spTgt spid="5"/>
                                        </p:tgtEl>
                                      </p:cBhvr>
                                    </p:animEffect>
                                  </p:childTnLst>
                                </p:cTn>
                              </p:par>
                              <p:par>
                                <p:cTn id="11" presetID="53" presetClass="entr" presetSubtype="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500" fill="hold"/>
                                        <p:tgtEl>
                                          <p:spTgt spid="4"/>
                                        </p:tgtEl>
                                        <p:attrNameLst>
                                          <p:attrName>ppt_w</p:attrName>
                                        </p:attrNameLst>
                                      </p:cBhvr>
                                      <p:tavLst>
                                        <p:tav tm="0">
                                          <p:val>
                                            <p:fltVal val="0"/>
                                          </p:val>
                                        </p:tav>
                                        <p:tav tm="100000">
                                          <p:val>
                                            <p:strVal val="#ppt_w"/>
                                          </p:val>
                                        </p:tav>
                                      </p:tavLst>
                                    </p:anim>
                                    <p:anim calcmode="lin" valueType="num">
                                      <p:cBhvr>
                                        <p:cTn id="14" dur="500" fill="hold"/>
                                        <p:tgtEl>
                                          <p:spTgt spid="4"/>
                                        </p:tgtEl>
                                        <p:attrNameLst>
                                          <p:attrName>ppt_h</p:attrName>
                                        </p:attrNameLst>
                                      </p:cBhvr>
                                      <p:tavLst>
                                        <p:tav tm="0">
                                          <p:val>
                                            <p:fltVal val="0"/>
                                          </p:val>
                                        </p:tav>
                                        <p:tav tm="100000">
                                          <p:val>
                                            <p:strVal val="#ppt_h"/>
                                          </p:val>
                                        </p:tav>
                                      </p:tavLst>
                                    </p:anim>
                                    <p:animEffect transition="in" filter="fade">
                                      <p:cBhvr>
                                        <p:cTn id="1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AsOne/>
      </p:bldGraphic>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28596" y="-24"/>
            <a:ext cx="8215370" cy="857256"/>
          </a:xfrm>
        </p:spPr>
        <p:txBody>
          <a:bodyPr>
            <a:noAutofit/>
          </a:bodyPr>
          <a:lstStyle/>
          <a:p>
            <a:r>
              <a:rPr lang="ru-RU" sz="5400" b="1" dirty="0" smtClean="0">
                <a:solidFill>
                  <a:srgbClr val="FF0000"/>
                </a:solidFill>
                <a:effectLst>
                  <a:outerShdw blurRad="38100" dist="38100" dir="2700000" algn="tl">
                    <a:srgbClr val="000000">
                      <a:alpha val="43137"/>
                    </a:srgbClr>
                  </a:outerShdw>
                </a:effectLst>
                <a:latin typeface="Segoe Script" pitchFamily="34" charset="0"/>
              </a:rPr>
              <a:t>План</a:t>
            </a:r>
            <a:endParaRPr lang="ru-RU" sz="5400" b="1" dirty="0">
              <a:solidFill>
                <a:srgbClr val="FF0000"/>
              </a:solidFill>
              <a:effectLst>
                <a:outerShdw blurRad="38100" dist="38100" dir="2700000" algn="tl">
                  <a:srgbClr val="000000">
                    <a:alpha val="43137"/>
                  </a:srgbClr>
                </a:outerShdw>
              </a:effectLst>
              <a:latin typeface="Segoe Script" pitchFamily="34" charset="0"/>
            </a:endParaRPr>
          </a:p>
        </p:txBody>
      </p:sp>
      <p:sp>
        <p:nvSpPr>
          <p:cNvPr id="3" name="Содержимое 2"/>
          <p:cNvSpPr>
            <a:spLocks noGrp="1"/>
          </p:cNvSpPr>
          <p:nvPr>
            <p:ph idx="1"/>
          </p:nvPr>
        </p:nvSpPr>
        <p:spPr>
          <a:xfrm>
            <a:off x="1000100" y="1000108"/>
            <a:ext cx="5357850" cy="3382955"/>
          </a:xfrm>
        </p:spPr>
        <p:txBody>
          <a:bodyPr/>
          <a:lstStyle/>
          <a:p>
            <a:pPr marL="514350" indent="-514350">
              <a:buAutoNum type="arabicPeriod"/>
            </a:pPr>
            <a:r>
              <a:rPr lang="ru-RU" sz="3600" b="1" dirty="0" smtClean="0">
                <a:solidFill>
                  <a:schemeClr val="accent6">
                    <a:lumMod val="50000"/>
                  </a:schemeClr>
                </a:solidFill>
                <a:effectLst>
                  <a:outerShdw blurRad="38100" dist="38100" dir="2700000" algn="tl">
                    <a:srgbClr val="000000">
                      <a:alpha val="43137"/>
                    </a:srgbClr>
                  </a:outerShdw>
                </a:effectLst>
                <a:latin typeface="Segoe Script" pitchFamily="34" charset="0"/>
              </a:rPr>
              <a:t>Цель</a:t>
            </a:r>
          </a:p>
          <a:p>
            <a:pPr marL="514350" indent="-514350">
              <a:buAutoNum type="arabicPeriod"/>
            </a:pPr>
            <a:r>
              <a:rPr lang="ru-RU" sz="3600" b="1" dirty="0" smtClean="0">
                <a:solidFill>
                  <a:schemeClr val="accent6">
                    <a:lumMod val="50000"/>
                  </a:schemeClr>
                </a:solidFill>
                <a:effectLst>
                  <a:outerShdw blurRad="38100" dist="38100" dir="2700000" algn="tl">
                    <a:srgbClr val="000000">
                      <a:alpha val="43137"/>
                    </a:srgbClr>
                  </a:outerShdw>
                </a:effectLst>
                <a:latin typeface="Segoe Script" pitchFamily="34" charset="0"/>
              </a:rPr>
              <a:t>Вступление</a:t>
            </a:r>
          </a:p>
          <a:p>
            <a:pPr marL="514350" indent="-514350">
              <a:buAutoNum type="arabicPeriod"/>
            </a:pPr>
            <a:r>
              <a:rPr lang="ru-RU" sz="3600" b="1" dirty="0" smtClean="0">
                <a:solidFill>
                  <a:schemeClr val="accent6">
                    <a:lumMod val="50000"/>
                  </a:schemeClr>
                </a:solidFill>
                <a:effectLst>
                  <a:outerShdw blurRad="38100" dist="38100" dir="2700000" algn="tl">
                    <a:srgbClr val="000000">
                      <a:alpha val="43137"/>
                    </a:srgbClr>
                  </a:outerShdw>
                </a:effectLst>
                <a:latin typeface="Segoe Script" pitchFamily="34" charset="0"/>
              </a:rPr>
              <a:t>Статистика</a:t>
            </a:r>
          </a:p>
          <a:p>
            <a:pPr marL="514350" indent="-514350">
              <a:buAutoNum type="arabicPeriod"/>
            </a:pPr>
            <a:r>
              <a:rPr lang="ru-RU" sz="3600" b="1" dirty="0" smtClean="0">
                <a:solidFill>
                  <a:schemeClr val="accent6">
                    <a:lumMod val="50000"/>
                  </a:schemeClr>
                </a:solidFill>
                <a:effectLst>
                  <a:outerShdw blurRad="38100" dist="38100" dir="2700000" algn="tl">
                    <a:srgbClr val="000000">
                      <a:alpha val="43137"/>
                    </a:srgbClr>
                  </a:outerShdw>
                </a:effectLst>
                <a:latin typeface="Segoe Script" pitchFamily="34" charset="0"/>
              </a:rPr>
              <a:t>Вывод</a:t>
            </a:r>
          </a:p>
          <a:p>
            <a:endParaRPr lang="ru-RU" dirty="0"/>
          </a:p>
        </p:txBody>
      </p:sp>
      <p:pic>
        <p:nvPicPr>
          <p:cNvPr id="26626" name="Picture 2" descr="http://4.bp.blogspot.com/-newqY_NTs1E/TbxPEfNaX5I/AAAAAAAAAD8/v12aUBZTVTU/s1600/haciendo_lista.jpg"/>
          <p:cNvPicPr>
            <a:picLocks noChangeAspect="1" noChangeArrowheads="1"/>
          </p:cNvPicPr>
          <p:nvPr/>
        </p:nvPicPr>
        <p:blipFill>
          <a:blip r:embed="rId2" cstate="print"/>
          <a:srcRect/>
          <a:stretch>
            <a:fillRect/>
          </a:stretch>
        </p:blipFill>
        <p:spPr bwMode="auto">
          <a:xfrm>
            <a:off x="4714876" y="2857496"/>
            <a:ext cx="3416108" cy="3081329"/>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iterate type="lt">
                                    <p:tmPct val="5000"/>
                                  </p:iterate>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par>
                                <p:cTn id="11" presetID="53" presetClass="entr" presetSubtype="0" fill="hold" nodeType="withEffect">
                                  <p:stCondLst>
                                    <p:cond delay="0"/>
                                  </p:stCondLst>
                                  <p:childTnLst>
                                    <p:set>
                                      <p:cBhvr>
                                        <p:cTn id="12" dur="1" fill="hold">
                                          <p:stCondLst>
                                            <p:cond delay="0"/>
                                          </p:stCondLst>
                                        </p:cTn>
                                        <p:tgtEl>
                                          <p:spTgt spid="26626"/>
                                        </p:tgtEl>
                                        <p:attrNameLst>
                                          <p:attrName>style.visibility</p:attrName>
                                        </p:attrNameLst>
                                      </p:cBhvr>
                                      <p:to>
                                        <p:strVal val="visible"/>
                                      </p:to>
                                    </p:set>
                                    <p:anim calcmode="lin" valueType="num">
                                      <p:cBhvr>
                                        <p:cTn id="13" dur="500" fill="hold"/>
                                        <p:tgtEl>
                                          <p:spTgt spid="26626"/>
                                        </p:tgtEl>
                                        <p:attrNameLst>
                                          <p:attrName>ppt_w</p:attrName>
                                        </p:attrNameLst>
                                      </p:cBhvr>
                                      <p:tavLst>
                                        <p:tav tm="0">
                                          <p:val>
                                            <p:fltVal val="0"/>
                                          </p:val>
                                        </p:tav>
                                        <p:tav tm="100000">
                                          <p:val>
                                            <p:strVal val="#ppt_w"/>
                                          </p:val>
                                        </p:tav>
                                      </p:tavLst>
                                    </p:anim>
                                    <p:anim calcmode="lin" valueType="num">
                                      <p:cBhvr>
                                        <p:cTn id="14" dur="500" fill="hold"/>
                                        <p:tgtEl>
                                          <p:spTgt spid="26626"/>
                                        </p:tgtEl>
                                        <p:attrNameLst>
                                          <p:attrName>ppt_h</p:attrName>
                                        </p:attrNameLst>
                                      </p:cBhvr>
                                      <p:tavLst>
                                        <p:tav tm="0">
                                          <p:val>
                                            <p:fltVal val="0"/>
                                          </p:val>
                                        </p:tav>
                                        <p:tav tm="100000">
                                          <p:val>
                                            <p:strVal val="#ppt_h"/>
                                          </p:val>
                                        </p:tav>
                                      </p:tavLst>
                                    </p:anim>
                                    <p:animEffect transition="in" filter="fade">
                                      <p:cBhvr>
                                        <p:cTn id="15" dur="500"/>
                                        <p:tgtEl>
                                          <p:spTgt spid="26626"/>
                                        </p:tgtEl>
                                      </p:cBhvr>
                                    </p:animEffect>
                                  </p:childTnLst>
                                </p:cTn>
                              </p:par>
                              <p:par>
                                <p:cTn id="16" presetID="37" presetClass="entr" presetSubtype="0" fill="hold" nodeType="withEffect">
                                  <p:stCondLst>
                                    <p:cond delay="0"/>
                                  </p:stCondLst>
                                  <p:childTnLst>
                                    <p:set>
                                      <p:cBhvr>
                                        <p:cTn id="17" dur="1" fill="hold">
                                          <p:stCondLst>
                                            <p:cond delay="0"/>
                                          </p:stCondLst>
                                        </p:cTn>
                                        <p:tgtEl>
                                          <p:spTgt spid="3">
                                            <p:txEl>
                                              <p:pRg st="0" end="0"/>
                                            </p:txEl>
                                          </p:spTgt>
                                        </p:tgtEl>
                                        <p:attrNameLst>
                                          <p:attrName>style.visibility</p:attrName>
                                        </p:attrNameLst>
                                      </p:cBhvr>
                                      <p:to>
                                        <p:strVal val="visible"/>
                                      </p:to>
                                    </p:set>
                                    <p:animEffect transition="in" filter="fade">
                                      <p:cBhvr>
                                        <p:cTn id="18" dur="1000"/>
                                        <p:tgtEl>
                                          <p:spTgt spid="3">
                                            <p:txEl>
                                              <p:pRg st="0" end="0"/>
                                            </p:txEl>
                                          </p:spTgt>
                                        </p:tgtEl>
                                      </p:cBhvr>
                                    </p:animEffect>
                                    <p:anim calcmode="lin" valueType="num">
                                      <p:cBhvr>
                                        <p:cTn id="19"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20" dur="900" decel="100000" fill="hold"/>
                                        <p:tgtEl>
                                          <p:spTgt spid="3">
                                            <p:txEl>
                                              <p:pRg st="0" end="0"/>
                                            </p:txEl>
                                          </p:spTgt>
                                        </p:tgtEl>
                                        <p:attrNameLst>
                                          <p:attrName>ppt_y</p:attrName>
                                        </p:attrNameLst>
                                      </p:cBhvr>
                                      <p:tavLst>
                                        <p:tav tm="0">
                                          <p:val>
                                            <p:strVal val="#ppt_y+1"/>
                                          </p:val>
                                        </p:tav>
                                        <p:tav tm="100000">
                                          <p:val>
                                            <p:strVal val="#ppt_y-.03"/>
                                          </p:val>
                                        </p:tav>
                                      </p:tavLst>
                                    </p:anim>
                                    <p:anim calcmode="lin" valueType="num">
                                      <p:cBhvr>
                                        <p:cTn id="21" dur="100" accel="100000" fill="hold">
                                          <p:stCondLst>
                                            <p:cond delay="900"/>
                                          </p:stCondLst>
                                        </p:cTn>
                                        <p:tgtEl>
                                          <p:spTgt spid="3">
                                            <p:txEl>
                                              <p:pRg st="0" end="0"/>
                                            </p:txEl>
                                          </p:spTgt>
                                        </p:tgtEl>
                                        <p:attrNameLst>
                                          <p:attrName>ppt_y</p:attrName>
                                        </p:attrNameLst>
                                      </p:cBhvr>
                                      <p:tavLst>
                                        <p:tav tm="0">
                                          <p:val>
                                            <p:strVal val="#ppt_y-.03"/>
                                          </p:val>
                                        </p:tav>
                                        <p:tav tm="100000">
                                          <p:val>
                                            <p:strVal val="#ppt_y"/>
                                          </p:val>
                                        </p:tav>
                                      </p:tavLst>
                                    </p:anim>
                                  </p:childTnLst>
                                </p:cTn>
                              </p:par>
                              <p:par>
                                <p:cTn id="22" presetID="37" presetClass="entr" presetSubtype="0" fill="hold" nodeType="withEffect">
                                  <p:stCondLst>
                                    <p:cond delay="0"/>
                                  </p:stCondLst>
                                  <p:childTnLst>
                                    <p:set>
                                      <p:cBhvr>
                                        <p:cTn id="23" dur="1" fill="hold">
                                          <p:stCondLst>
                                            <p:cond delay="0"/>
                                          </p:stCondLst>
                                        </p:cTn>
                                        <p:tgtEl>
                                          <p:spTgt spid="3">
                                            <p:txEl>
                                              <p:pRg st="1" end="1"/>
                                            </p:txEl>
                                          </p:spTgt>
                                        </p:tgtEl>
                                        <p:attrNameLst>
                                          <p:attrName>style.visibility</p:attrName>
                                        </p:attrNameLst>
                                      </p:cBhvr>
                                      <p:to>
                                        <p:strVal val="visible"/>
                                      </p:to>
                                    </p:set>
                                    <p:animEffect transition="in" filter="fade">
                                      <p:cBhvr>
                                        <p:cTn id="24" dur="1000"/>
                                        <p:tgtEl>
                                          <p:spTgt spid="3">
                                            <p:txEl>
                                              <p:pRg st="1" end="1"/>
                                            </p:txEl>
                                          </p:spTgt>
                                        </p:tgtEl>
                                      </p:cBhvr>
                                    </p:animEffect>
                                    <p:anim calcmode="lin" valueType="num">
                                      <p:cBhvr>
                                        <p:cTn id="2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6" dur="900" decel="100000" fill="hold"/>
                                        <p:tgtEl>
                                          <p:spTgt spid="3">
                                            <p:txEl>
                                              <p:pRg st="1" end="1"/>
                                            </p:txEl>
                                          </p:spTgt>
                                        </p:tgtEl>
                                        <p:attrNameLst>
                                          <p:attrName>ppt_y</p:attrName>
                                        </p:attrNameLst>
                                      </p:cBhvr>
                                      <p:tavLst>
                                        <p:tav tm="0">
                                          <p:val>
                                            <p:strVal val="#ppt_y+1"/>
                                          </p:val>
                                        </p:tav>
                                        <p:tav tm="100000">
                                          <p:val>
                                            <p:strVal val="#ppt_y-.03"/>
                                          </p:val>
                                        </p:tav>
                                      </p:tavLst>
                                    </p:anim>
                                    <p:anim calcmode="lin" valueType="num">
                                      <p:cBhvr>
                                        <p:cTn id="27" dur="100" accel="100000" fill="hold">
                                          <p:stCondLst>
                                            <p:cond delay="900"/>
                                          </p:stCondLst>
                                        </p:cTn>
                                        <p:tgtEl>
                                          <p:spTgt spid="3">
                                            <p:txEl>
                                              <p:pRg st="1" end="1"/>
                                            </p:txEl>
                                          </p:spTgt>
                                        </p:tgtEl>
                                        <p:attrNameLst>
                                          <p:attrName>ppt_y</p:attrName>
                                        </p:attrNameLst>
                                      </p:cBhvr>
                                      <p:tavLst>
                                        <p:tav tm="0">
                                          <p:val>
                                            <p:strVal val="#ppt_y-.03"/>
                                          </p:val>
                                        </p:tav>
                                        <p:tav tm="100000">
                                          <p:val>
                                            <p:strVal val="#ppt_y"/>
                                          </p:val>
                                        </p:tav>
                                      </p:tavLst>
                                    </p:anim>
                                  </p:childTnLst>
                                </p:cTn>
                              </p:par>
                              <p:par>
                                <p:cTn id="28" presetID="37" presetClass="entr" presetSubtype="0" fill="hold" nodeType="withEffect">
                                  <p:stCondLst>
                                    <p:cond delay="0"/>
                                  </p:stCondLst>
                                  <p:childTnLst>
                                    <p:set>
                                      <p:cBhvr>
                                        <p:cTn id="29" dur="1" fill="hold">
                                          <p:stCondLst>
                                            <p:cond delay="0"/>
                                          </p:stCondLst>
                                        </p:cTn>
                                        <p:tgtEl>
                                          <p:spTgt spid="3">
                                            <p:txEl>
                                              <p:pRg st="2" end="2"/>
                                            </p:txEl>
                                          </p:spTgt>
                                        </p:tgtEl>
                                        <p:attrNameLst>
                                          <p:attrName>style.visibility</p:attrName>
                                        </p:attrNameLst>
                                      </p:cBhvr>
                                      <p:to>
                                        <p:strVal val="visible"/>
                                      </p:to>
                                    </p:set>
                                    <p:animEffect transition="in" filter="fade">
                                      <p:cBhvr>
                                        <p:cTn id="30" dur="1000"/>
                                        <p:tgtEl>
                                          <p:spTgt spid="3">
                                            <p:txEl>
                                              <p:pRg st="2" end="2"/>
                                            </p:txEl>
                                          </p:spTgt>
                                        </p:tgtEl>
                                      </p:cBhvr>
                                    </p:animEffect>
                                    <p:anim calcmode="lin" valueType="num">
                                      <p:cBhvr>
                                        <p:cTn id="31"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32" dur="900" decel="100000" fill="hold"/>
                                        <p:tgtEl>
                                          <p:spTgt spid="3">
                                            <p:txEl>
                                              <p:pRg st="2" end="2"/>
                                            </p:txEl>
                                          </p:spTgt>
                                        </p:tgtEl>
                                        <p:attrNameLst>
                                          <p:attrName>ppt_y</p:attrName>
                                        </p:attrNameLst>
                                      </p:cBhvr>
                                      <p:tavLst>
                                        <p:tav tm="0">
                                          <p:val>
                                            <p:strVal val="#ppt_y+1"/>
                                          </p:val>
                                        </p:tav>
                                        <p:tav tm="100000">
                                          <p:val>
                                            <p:strVal val="#ppt_y-.03"/>
                                          </p:val>
                                        </p:tav>
                                      </p:tavLst>
                                    </p:anim>
                                    <p:anim calcmode="lin" valueType="num">
                                      <p:cBhvr>
                                        <p:cTn id="33" dur="100" accel="100000" fill="hold">
                                          <p:stCondLst>
                                            <p:cond delay="900"/>
                                          </p:stCondLst>
                                        </p:cTn>
                                        <p:tgtEl>
                                          <p:spTgt spid="3">
                                            <p:txEl>
                                              <p:pRg st="2" end="2"/>
                                            </p:txEl>
                                          </p:spTgt>
                                        </p:tgtEl>
                                        <p:attrNameLst>
                                          <p:attrName>ppt_y</p:attrName>
                                        </p:attrNameLst>
                                      </p:cBhvr>
                                      <p:tavLst>
                                        <p:tav tm="0">
                                          <p:val>
                                            <p:strVal val="#ppt_y-.03"/>
                                          </p:val>
                                        </p:tav>
                                        <p:tav tm="100000">
                                          <p:val>
                                            <p:strVal val="#ppt_y"/>
                                          </p:val>
                                        </p:tav>
                                      </p:tavLst>
                                    </p:anim>
                                  </p:childTnLst>
                                </p:cTn>
                              </p:par>
                              <p:par>
                                <p:cTn id="34" presetID="37" presetClass="entr" presetSubtype="0" fill="hold" nodeType="withEffect">
                                  <p:stCondLst>
                                    <p:cond delay="0"/>
                                  </p:stCondLst>
                                  <p:childTnLst>
                                    <p:set>
                                      <p:cBhvr>
                                        <p:cTn id="35" dur="1" fill="hold">
                                          <p:stCondLst>
                                            <p:cond delay="0"/>
                                          </p:stCondLst>
                                        </p:cTn>
                                        <p:tgtEl>
                                          <p:spTgt spid="3">
                                            <p:txEl>
                                              <p:pRg st="3" end="3"/>
                                            </p:txEl>
                                          </p:spTgt>
                                        </p:tgtEl>
                                        <p:attrNameLst>
                                          <p:attrName>style.visibility</p:attrName>
                                        </p:attrNameLst>
                                      </p:cBhvr>
                                      <p:to>
                                        <p:strVal val="visible"/>
                                      </p:to>
                                    </p:set>
                                    <p:animEffect transition="in" filter="fade">
                                      <p:cBhvr>
                                        <p:cTn id="36" dur="1000"/>
                                        <p:tgtEl>
                                          <p:spTgt spid="3">
                                            <p:txEl>
                                              <p:pRg st="3" end="3"/>
                                            </p:txEl>
                                          </p:spTgt>
                                        </p:tgtEl>
                                      </p:cBhvr>
                                    </p:animEffect>
                                    <p:anim calcmode="lin" valueType="num">
                                      <p:cBhvr>
                                        <p:cTn id="37"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8" dur="900" decel="100000" fill="hold"/>
                                        <p:tgtEl>
                                          <p:spTgt spid="3">
                                            <p:txEl>
                                              <p:pRg st="3" end="3"/>
                                            </p:txEl>
                                          </p:spTgt>
                                        </p:tgtEl>
                                        <p:attrNameLst>
                                          <p:attrName>ppt_y</p:attrName>
                                        </p:attrNameLst>
                                      </p:cBhvr>
                                      <p:tavLst>
                                        <p:tav tm="0">
                                          <p:val>
                                            <p:strVal val="#ppt_y+1"/>
                                          </p:val>
                                        </p:tav>
                                        <p:tav tm="100000">
                                          <p:val>
                                            <p:strVal val="#ppt_y-.03"/>
                                          </p:val>
                                        </p:tav>
                                      </p:tavLst>
                                    </p:anim>
                                    <p:anim calcmode="lin" valueType="num">
                                      <p:cBhvr>
                                        <p:cTn id="39" dur="100" accel="100000" fill="hold">
                                          <p:stCondLst>
                                            <p:cond delay="900"/>
                                          </p:stCondLst>
                                        </p:cTn>
                                        <p:tgtEl>
                                          <p:spTgt spid="3">
                                            <p:txEl>
                                              <p:pRg st="3" end="3"/>
                                            </p:txEl>
                                          </p:spTgt>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Диаграмма 3"/>
          <p:cNvGraphicFramePr/>
          <p:nvPr/>
        </p:nvGraphicFramePr>
        <p:xfrm>
          <a:off x="642910" y="1285860"/>
          <a:ext cx="7715304" cy="4857784"/>
        </p:xfrm>
        <a:graphic>
          <a:graphicData uri="http://schemas.openxmlformats.org/drawingml/2006/chart">
            <c:chart xmlns:c="http://schemas.openxmlformats.org/drawingml/2006/chart" xmlns:r="http://schemas.openxmlformats.org/officeDocument/2006/relationships" r:id="rId2"/>
          </a:graphicData>
        </a:graphic>
      </p:graphicFrame>
      <p:sp>
        <p:nvSpPr>
          <p:cNvPr id="5" name="Заголовок 1"/>
          <p:cNvSpPr>
            <a:spLocks noGrp="1"/>
          </p:cNvSpPr>
          <p:nvPr>
            <p:ph type="title"/>
          </p:nvPr>
        </p:nvSpPr>
        <p:spPr>
          <a:xfrm>
            <a:off x="428596" y="-24"/>
            <a:ext cx="8229600" cy="1428760"/>
          </a:xfrm>
        </p:spPr>
        <p:txBody>
          <a:bodyPr>
            <a:noAutofit/>
          </a:bodyPr>
          <a:lstStyle/>
          <a:p>
            <a:r>
              <a:rPr lang="ru-RU" sz="3600" b="1" dirty="0" smtClean="0">
                <a:solidFill>
                  <a:srgbClr val="FF0000"/>
                </a:solidFill>
                <a:latin typeface="Segoe Script" pitchFamily="34" charset="0"/>
              </a:rPr>
              <a:t>4. Как ты использываешь компьютер?</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iterate type="lt">
                                    <p:tmPct val="5000"/>
                                  </p:iterate>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style.rotation</p:attrName>
                                        </p:attrNameLst>
                                      </p:cBhvr>
                                      <p:tavLst>
                                        <p:tav tm="0">
                                          <p:val>
                                            <p:fltVal val="90"/>
                                          </p:val>
                                        </p:tav>
                                        <p:tav tm="100000">
                                          <p:val>
                                            <p:fltVal val="0"/>
                                          </p:val>
                                        </p:tav>
                                      </p:tavLst>
                                    </p:anim>
                                    <p:animEffect transition="in" filter="fade">
                                      <p:cBhvr>
                                        <p:cTn id="10" dur="1000"/>
                                        <p:tgtEl>
                                          <p:spTgt spid="5"/>
                                        </p:tgtEl>
                                      </p:cBhvr>
                                    </p:animEffect>
                                  </p:childTnLst>
                                </p:cTn>
                              </p:par>
                              <p:par>
                                <p:cTn id="11" presetID="53" presetClass="entr" presetSubtype="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500" fill="hold"/>
                                        <p:tgtEl>
                                          <p:spTgt spid="4"/>
                                        </p:tgtEl>
                                        <p:attrNameLst>
                                          <p:attrName>ppt_w</p:attrName>
                                        </p:attrNameLst>
                                      </p:cBhvr>
                                      <p:tavLst>
                                        <p:tav tm="0">
                                          <p:val>
                                            <p:fltVal val="0"/>
                                          </p:val>
                                        </p:tav>
                                        <p:tav tm="100000">
                                          <p:val>
                                            <p:strVal val="#ppt_w"/>
                                          </p:val>
                                        </p:tav>
                                      </p:tavLst>
                                    </p:anim>
                                    <p:anim calcmode="lin" valueType="num">
                                      <p:cBhvr>
                                        <p:cTn id="14" dur="500" fill="hold"/>
                                        <p:tgtEl>
                                          <p:spTgt spid="4"/>
                                        </p:tgtEl>
                                        <p:attrNameLst>
                                          <p:attrName>ppt_h</p:attrName>
                                        </p:attrNameLst>
                                      </p:cBhvr>
                                      <p:tavLst>
                                        <p:tav tm="0">
                                          <p:val>
                                            <p:fltVal val="0"/>
                                          </p:val>
                                        </p:tav>
                                        <p:tav tm="100000">
                                          <p:val>
                                            <p:strVal val="#ppt_h"/>
                                          </p:val>
                                        </p:tav>
                                      </p:tavLst>
                                    </p:anim>
                                    <p:animEffect transition="in" filter="fade">
                                      <p:cBhvr>
                                        <p:cTn id="1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AsOne/>
      </p:bldGraphic>
      <p:bldP spid="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Диаграмма 3"/>
          <p:cNvGraphicFramePr/>
          <p:nvPr/>
        </p:nvGraphicFramePr>
        <p:xfrm>
          <a:off x="1500166" y="1857364"/>
          <a:ext cx="6096000" cy="4064000"/>
        </p:xfrm>
        <a:graphic>
          <a:graphicData uri="http://schemas.openxmlformats.org/drawingml/2006/chart">
            <c:chart xmlns:c="http://schemas.openxmlformats.org/drawingml/2006/chart" xmlns:r="http://schemas.openxmlformats.org/officeDocument/2006/relationships" r:id="rId2"/>
          </a:graphicData>
        </a:graphic>
      </p:graphicFrame>
      <p:sp>
        <p:nvSpPr>
          <p:cNvPr id="5" name="Заголовок 1"/>
          <p:cNvSpPr>
            <a:spLocks noGrp="1"/>
          </p:cNvSpPr>
          <p:nvPr>
            <p:ph type="title"/>
          </p:nvPr>
        </p:nvSpPr>
        <p:spPr>
          <a:xfrm>
            <a:off x="428596" y="857232"/>
            <a:ext cx="8229600" cy="1000132"/>
          </a:xfrm>
        </p:spPr>
        <p:txBody>
          <a:bodyPr>
            <a:noAutofit/>
          </a:bodyPr>
          <a:lstStyle/>
          <a:p>
            <a:r>
              <a:rPr lang="ru-RU" sz="3200" b="1" dirty="0" smtClean="0">
                <a:solidFill>
                  <a:srgbClr val="FF0000"/>
                </a:solidFill>
                <a:effectLst>
                  <a:outerShdw blurRad="38100" dist="38100" dir="2700000" algn="tl">
                    <a:srgbClr val="000000">
                      <a:alpha val="43137"/>
                    </a:srgbClr>
                  </a:outerShdw>
                </a:effectLst>
                <a:latin typeface="Segoe Script" pitchFamily="34" charset="0"/>
              </a:rPr>
              <a:t>5. Какое время ты проводишь за компьютером?</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iterate type="lt">
                                    <p:tmPct val="5000"/>
                                  </p:iterate>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style.rotation</p:attrName>
                                        </p:attrNameLst>
                                      </p:cBhvr>
                                      <p:tavLst>
                                        <p:tav tm="0">
                                          <p:val>
                                            <p:fltVal val="90"/>
                                          </p:val>
                                        </p:tav>
                                        <p:tav tm="100000">
                                          <p:val>
                                            <p:fltVal val="0"/>
                                          </p:val>
                                        </p:tav>
                                      </p:tavLst>
                                    </p:anim>
                                    <p:animEffect transition="in" filter="fade">
                                      <p:cBhvr>
                                        <p:cTn id="10" dur="1000"/>
                                        <p:tgtEl>
                                          <p:spTgt spid="5"/>
                                        </p:tgtEl>
                                      </p:cBhvr>
                                    </p:animEffect>
                                  </p:childTnLst>
                                </p:cTn>
                              </p:par>
                              <p:par>
                                <p:cTn id="11" presetID="53" presetClass="entr" presetSubtype="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500" fill="hold"/>
                                        <p:tgtEl>
                                          <p:spTgt spid="4"/>
                                        </p:tgtEl>
                                        <p:attrNameLst>
                                          <p:attrName>ppt_w</p:attrName>
                                        </p:attrNameLst>
                                      </p:cBhvr>
                                      <p:tavLst>
                                        <p:tav tm="0">
                                          <p:val>
                                            <p:fltVal val="0"/>
                                          </p:val>
                                        </p:tav>
                                        <p:tav tm="100000">
                                          <p:val>
                                            <p:strVal val="#ppt_w"/>
                                          </p:val>
                                        </p:tav>
                                      </p:tavLst>
                                    </p:anim>
                                    <p:anim calcmode="lin" valueType="num">
                                      <p:cBhvr>
                                        <p:cTn id="14" dur="500" fill="hold"/>
                                        <p:tgtEl>
                                          <p:spTgt spid="4"/>
                                        </p:tgtEl>
                                        <p:attrNameLst>
                                          <p:attrName>ppt_h</p:attrName>
                                        </p:attrNameLst>
                                      </p:cBhvr>
                                      <p:tavLst>
                                        <p:tav tm="0">
                                          <p:val>
                                            <p:fltVal val="0"/>
                                          </p:val>
                                        </p:tav>
                                        <p:tav tm="100000">
                                          <p:val>
                                            <p:strVal val="#ppt_h"/>
                                          </p:val>
                                        </p:tav>
                                      </p:tavLst>
                                    </p:anim>
                                    <p:animEffect transition="in" filter="fade">
                                      <p:cBhvr>
                                        <p:cTn id="1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AsOne/>
      </p:bldGraphic>
      <p:bldP spid="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Диаграмма 3"/>
          <p:cNvGraphicFramePr/>
          <p:nvPr/>
        </p:nvGraphicFramePr>
        <p:xfrm>
          <a:off x="785786" y="1643050"/>
          <a:ext cx="7643866" cy="4492628"/>
        </p:xfrm>
        <a:graphic>
          <a:graphicData uri="http://schemas.openxmlformats.org/drawingml/2006/chart">
            <c:chart xmlns:c="http://schemas.openxmlformats.org/drawingml/2006/chart" xmlns:r="http://schemas.openxmlformats.org/officeDocument/2006/relationships" r:id="rId2"/>
          </a:graphicData>
        </a:graphic>
      </p:graphicFrame>
      <p:sp>
        <p:nvSpPr>
          <p:cNvPr id="5" name="Заголовок 1"/>
          <p:cNvSpPr>
            <a:spLocks noGrp="1"/>
          </p:cNvSpPr>
          <p:nvPr>
            <p:ph type="title"/>
          </p:nvPr>
        </p:nvSpPr>
        <p:spPr>
          <a:xfrm>
            <a:off x="428596" y="928670"/>
            <a:ext cx="8229600" cy="1000132"/>
          </a:xfrm>
        </p:spPr>
        <p:txBody>
          <a:bodyPr>
            <a:noAutofit/>
          </a:bodyPr>
          <a:lstStyle/>
          <a:p>
            <a:r>
              <a:rPr lang="ru-RU" sz="3200" b="1" dirty="0" smtClean="0">
                <a:solidFill>
                  <a:srgbClr val="FF0000"/>
                </a:solidFill>
                <a:latin typeface="Segoe Script" pitchFamily="34" charset="0"/>
              </a:rPr>
              <a:t>6. Контролируют ли родители твои занятия компьютером?</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iterate type="lt">
                                    <p:tmPct val="5000"/>
                                  </p:iterate>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style.rotation</p:attrName>
                                        </p:attrNameLst>
                                      </p:cBhvr>
                                      <p:tavLst>
                                        <p:tav tm="0">
                                          <p:val>
                                            <p:fltVal val="90"/>
                                          </p:val>
                                        </p:tav>
                                        <p:tav tm="100000">
                                          <p:val>
                                            <p:fltVal val="0"/>
                                          </p:val>
                                        </p:tav>
                                      </p:tavLst>
                                    </p:anim>
                                    <p:animEffect transition="in" filter="fade">
                                      <p:cBhvr>
                                        <p:cTn id="10" dur="1000"/>
                                        <p:tgtEl>
                                          <p:spTgt spid="5"/>
                                        </p:tgtEl>
                                      </p:cBhvr>
                                    </p:animEffect>
                                  </p:childTnLst>
                                </p:cTn>
                              </p:par>
                              <p:par>
                                <p:cTn id="11" presetID="53" presetClass="entr" presetSubtype="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500" fill="hold"/>
                                        <p:tgtEl>
                                          <p:spTgt spid="4"/>
                                        </p:tgtEl>
                                        <p:attrNameLst>
                                          <p:attrName>ppt_w</p:attrName>
                                        </p:attrNameLst>
                                      </p:cBhvr>
                                      <p:tavLst>
                                        <p:tav tm="0">
                                          <p:val>
                                            <p:fltVal val="0"/>
                                          </p:val>
                                        </p:tav>
                                        <p:tav tm="100000">
                                          <p:val>
                                            <p:strVal val="#ppt_w"/>
                                          </p:val>
                                        </p:tav>
                                      </p:tavLst>
                                    </p:anim>
                                    <p:anim calcmode="lin" valueType="num">
                                      <p:cBhvr>
                                        <p:cTn id="14" dur="500" fill="hold"/>
                                        <p:tgtEl>
                                          <p:spTgt spid="4"/>
                                        </p:tgtEl>
                                        <p:attrNameLst>
                                          <p:attrName>ppt_h</p:attrName>
                                        </p:attrNameLst>
                                      </p:cBhvr>
                                      <p:tavLst>
                                        <p:tav tm="0">
                                          <p:val>
                                            <p:fltVal val="0"/>
                                          </p:val>
                                        </p:tav>
                                        <p:tav tm="100000">
                                          <p:val>
                                            <p:strVal val="#ppt_h"/>
                                          </p:val>
                                        </p:tav>
                                      </p:tavLst>
                                    </p:anim>
                                    <p:animEffect transition="in" filter="fade">
                                      <p:cBhvr>
                                        <p:cTn id="1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AsOne/>
      </p:bldGraphic>
      <p:bldP spid="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Диаграмма 3"/>
          <p:cNvGraphicFramePr/>
          <p:nvPr/>
        </p:nvGraphicFramePr>
        <p:xfrm>
          <a:off x="785786" y="1714488"/>
          <a:ext cx="7929618" cy="4429156"/>
        </p:xfrm>
        <a:graphic>
          <a:graphicData uri="http://schemas.openxmlformats.org/drawingml/2006/chart">
            <c:chart xmlns:c="http://schemas.openxmlformats.org/drawingml/2006/chart" xmlns:r="http://schemas.openxmlformats.org/officeDocument/2006/relationships" r:id="rId2"/>
          </a:graphicData>
        </a:graphic>
      </p:graphicFrame>
      <p:sp>
        <p:nvSpPr>
          <p:cNvPr id="5" name="Заголовок 1"/>
          <p:cNvSpPr>
            <a:spLocks noGrp="1"/>
          </p:cNvSpPr>
          <p:nvPr>
            <p:ph type="title"/>
          </p:nvPr>
        </p:nvSpPr>
        <p:spPr>
          <a:xfrm>
            <a:off x="428596" y="785794"/>
            <a:ext cx="8229600" cy="1143008"/>
          </a:xfrm>
        </p:spPr>
        <p:txBody>
          <a:bodyPr>
            <a:noAutofit/>
          </a:bodyPr>
          <a:lstStyle/>
          <a:p>
            <a:r>
              <a:rPr lang="ru-RU" sz="3200" b="1" dirty="0" smtClean="0">
                <a:solidFill>
                  <a:srgbClr val="FF0000"/>
                </a:solidFill>
                <a:latin typeface="Segoe Script" pitchFamily="34" charset="0"/>
              </a:rPr>
              <a:t>7. Знаешь ли ты правила пользования компьютером?</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iterate type="lt">
                                    <p:tmPct val="5000"/>
                                  </p:iterate>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style.rotation</p:attrName>
                                        </p:attrNameLst>
                                      </p:cBhvr>
                                      <p:tavLst>
                                        <p:tav tm="0">
                                          <p:val>
                                            <p:fltVal val="90"/>
                                          </p:val>
                                        </p:tav>
                                        <p:tav tm="100000">
                                          <p:val>
                                            <p:fltVal val="0"/>
                                          </p:val>
                                        </p:tav>
                                      </p:tavLst>
                                    </p:anim>
                                    <p:animEffect transition="in" filter="fade">
                                      <p:cBhvr>
                                        <p:cTn id="10" dur="1000"/>
                                        <p:tgtEl>
                                          <p:spTgt spid="5"/>
                                        </p:tgtEl>
                                      </p:cBhvr>
                                    </p:animEffect>
                                  </p:childTnLst>
                                </p:cTn>
                              </p:par>
                              <p:par>
                                <p:cTn id="11" presetID="53" presetClass="entr" presetSubtype="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500" fill="hold"/>
                                        <p:tgtEl>
                                          <p:spTgt spid="4"/>
                                        </p:tgtEl>
                                        <p:attrNameLst>
                                          <p:attrName>ppt_w</p:attrName>
                                        </p:attrNameLst>
                                      </p:cBhvr>
                                      <p:tavLst>
                                        <p:tav tm="0">
                                          <p:val>
                                            <p:fltVal val="0"/>
                                          </p:val>
                                        </p:tav>
                                        <p:tav tm="100000">
                                          <p:val>
                                            <p:strVal val="#ppt_w"/>
                                          </p:val>
                                        </p:tav>
                                      </p:tavLst>
                                    </p:anim>
                                    <p:anim calcmode="lin" valueType="num">
                                      <p:cBhvr>
                                        <p:cTn id="14" dur="500" fill="hold"/>
                                        <p:tgtEl>
                                          <p:spTgt spid="4"/>
                                        </p:tgtEl>
                                        <p:attrNameLst>
                                          <p:attrName>ppt_h</p:attrName>
                                        </p:attrNameLst>
                                      </p:cBhvr>
                                      <p:tavLst>
                                        <p:tav tm="0">
                                          <p:val>
                                            <p:fltVal val="0"/>
                                          </p:val>
                                        </p:tav>
                                        <p:tav tm="100000">
                                          <p:val>
                                            <p:strVal val="#ppt_h"/>
                                          </p:val>
                                        </p:tav>
                                      </p:tavLst>
                                    </p:anim>
                                    <p:animEffect transition="in" filter="fade">
                                      <p:cBhvr>
                                        <p:cTn id="1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AsOne/>
      </p:bldGraphic>
      <p:bldP spid="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785786" y="857232"/>
            <a:ext cx="7786742" cy="6000768"/>
          </a:xfrm>
        </p:spPr>
        <p:txBody>
          <a:bodyPr>
            <a:normAutofit/>
          </a:bodyPr>
          <a:lstStyle/>
          <a:p>
            <a:pPr>
              <a:buNone/>
            </a:pPr>
            <a:r>
              <a:rPr lang="ru-RU" sz="2400" b="1" dirty="0" smtClean="0">
                <a:solidFill>
                  <a:srgbClr val="FFFF99"/>
                </a:solidFill>
                <a:effectLst>
                  <a:outerShdw blurRad="38100" dist="38100" dir="2700000" algn="tl">
                    <a:srgbClr val="000000">
                      <a:alpha val="43137"/>
                    </a:srgbClr>
                  </a:outerShdw>
                </a:effectLst>
                <a:latin typeface="Segoe Script" pitchFamily="34" charset="0"/>
              </a:rPr>
              <a:t>:</a:t>
            </a:r>
          </a:p>
          <a:p>
            <a:pPr>
              <a:buNone/>
            </a:pPr>
            <a:endParaRPr lang="ru-RU" sz="2400" b="1" dirty="0">
              <a:solidFill>
                <a:srgbClr val="FFFF99"/>
              </a:solidFill>
              <a:effectLst>
                <a:outerShdw blurRad="38100" dist="38100" dir="2700000" algn="tl">
                  <a:srgbClr val="000000">
                    <a:alpha val="43137"/>
                  </a:srgbClr>
                </a:outerShdw>
              </a:effectLst>
              <a:latin typeface="Segoe Script" pitchFamily="34" charset="0"/>
            </a:endParaRPr>
          </a:p>
        </p:txBody>
      </p:sp>
      <p:graphicFrame>
        <p:nvGraphicFramePr>
          <p:cNvPr id="4" name="Диаграмма 3"/>
          <p:cNvGraphicFramePr/>
          <p:nvPr/>
        </p:nvGraphicFramePr>
        <p:xfrm>
          <a:off x="500034" y="1571612"/>
          <a:ext cx="8001056" cy="4786346"/>
        </p:xfrm>
        <a:graphic>
          <a:graphicData uri="http://schemas.openxmlformats.org/drawingml/2006/chart">
            <c:chart xmlns:c="http://schemas.openxmlformats.org/drawingml/2006/chart" xmlns:r="http://schemas.openxmlformats.org/officeDocument/2006/relationships" r:id="rId2"/>
          </a:graphicData>
        </a:graphic>
      </p:graphicFrame>
      <p:sp>
        <p:nvSpPr>
          <p:cNvPr id="5" name="Заголовок 1"/>
          <p:cNvSpPr>
            <a:spLocks noGrp="1"/>
          </p:cNvSpPr>
          <p:nvPr>
            <p:ph type="title"/>
          </p:nvPr>
        </p:nvSpPr>
        <p:spPr>
          <a:xfrm>
            <a:off x="357158" y="714356"/>
            <a:ext cx="8229600" cy="1571636"/>
          </a:xfrm>
        </p:spPr>
        <p:txBody>
          <a:bodyPr>
            <a:noAutofit/>
          </a:bodyPr>
          <a:lstStyle/>
          <a:p>
            <a:r>
              <a:rPr lang="ru-RU" sz="3200" b="1" dirty="0" smtClean="0">
                <a:solidFill>
                  <a:srgbClr val="FF0000"/>
                </a:solidFill>
                <a:effectLst>
                  <a:outerShdw blurRad="38100" dist="38100" dir="2700000" algn="tl">
                    <a:srgbClr val="000000">
                      <a:alpha val="43137"/>
                    </a:srgbClr>
                  </a:outerShdw>
                </a:effectLst>
                <a:latin typeface="Segoe Script" pitchFamily="34" charset="0"/>
              </a:rPr>
              <a:t>8. Уровень обеспеченности компьютерной техникой и доступом в Интернет</a:t>
            </a:r>
            <a:endParaRPr lang="ru-RU" sz="3200" b="1" dirty="0">
              <a:solidFill>
                <a:srgbClr val="FF0000"/>
              </a:solidFill>
              <a:effectLst>
                <a:outerShdw blurRad="38100" dist="38100" dir="2700000" algn="tl">
                  <a:srgbClr val="000000">
                    <a:alpha val="43137"/>
                  </a:srgbClr>
                </a:outerShdw>
              </a:effectLst>
              <a:latin typeface="Segoe Script"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iterate type="lt">
                                    <p:tmPct val="5000"/>
                                  </p:iterate>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style.rotation</p:attrName>
                                        </p:attrNameLst>
                                      </p:cBhvr>
                                      <p:tavLst>
                                        <p:tav tm="0">
                                          <p:val>
                                            <p:fltVal val="90"/>
                                          </p:val>
                                        </p:tav>
                                        <p:tav tm="100000">
                                          <p:val>
                                            <p:fltVal val="0"/>
                                          </p:val>
                                        </p:tav>
                                      </p:tavLst>
                                    </p:anim>
                                    <p:animEffect transition="in" filter="fade">
                                      <p:cBhvr>
                                        <p:cTn id="10" dur="1000"/>
                                        <p:tgtEl>
                                          <p:spTgt spid="5"/>
                                        </p:tgtEl>
                                      </p:cBhvr>
                                    </p:animEffect>
                                  </p:childTnLst>
                                </p:cTn>
                              </p:par>
                              <p:par>
                                <p:cTn id="11" presetID="53" presetClass="entr" presetSubtype="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500" fill="hold"/>
                                        <p:tgtEl>
                                          <p:spTgt spid="4"/>
                                        </p:tgtEl>
                                        <p:attrNameLst>
                                          <p:attrName>ppt_w</p:attrName>
                                        </p:attrNameLst>
                                      </p:cBhvr>
                                      <p:tavLst>
                                        <p:tav tm="0">
                                          <p:val>
                                            <p:fltVal val="0"/>
                                          </p:val>
                                        </p:tav>
                                        <p:tav tm="100000">
                                          <p:val>
                                            <p:strVal val="#ppt_w"/>
                                          </p:val>
                                        </p:tav>
                                      </p:tavLst>
                                    </p:anim>
                                    <p:anim calcmode="lin" valueType="num">
                                      <p:cBhvr>
                                        <p:cTn id="14" dur="500" fill="hold"/>
                                        <p:tgtEl>
                                          <p:spTgt spid="4"/>
                                        </p:tgtEl>
                                        <p:attrNameLst>
                                          <p:attrName>ppt_h</p:attrName>
                                        </p:attrNameLst>
                                      </p:cBhvr>
                                      <p:tavLst>
                                        <p:tav tm="0">
                                          <p:val>
                                            <p:fltVal val="0"/>
                                          </p:val>
                                        </p:tav>
                                        <p:tav tm="100000">
                                          <p:val>
                                            <p:strVal val="#ppt_h"/>
                                          </p:val>
                                        </p:tav>
                                      </p:tavLst>
                                    </p:anim>
                                    <p:animEffect transition="in" filter="fade">
                                      <p:cBhvr>
                                        <p:cTn id="15" dur="500"/>
                                        <p:tgtEl>
                                          <p:spTgt spid="4"/>
                                        </p:tgtEl>
                                      </p:cBhvr>
                                    </p:animEffect>
                                  </p:childTnLst>
                                </p:cTn>
                              </p:par>
                            </p:childTnLst>
                          </p:cTn>
                        </p:par>
                      </p:childTnLst>
                    </p:cTn>
                  </p:par>
                  <p:par>
                    <p:cTn id="16" fill="hold">
                      <p:stCondLst>
                        <p:cond delay="indefinite"/>
                      </p:stCondLst>
                      <p:childTnLst>
                        <p:par>
                          <p:cTn id="17" fill="hold">
                            <p:stCondLst>
                              <p:cond delay="0"/>
                            </p:stCondLst>
                            <p:childTnLst>
                              <p:par>
                                <p:cTn id="18" presetID="37" presetClass="entr" presetSubtype="0" fill="hold" nodeType="clickEffect">
                                  <p:stCondLst>
                                    <p:cond delay="0"/>
                                  </p:stCondLst>
                                  <p:childTnLst>
                                    <p:set>
                                      <p:cBhvr>
                                        <p:cTn id="19" dur="1" fill="hold">
                                          <p:stCondLst>
                                            <p:cond delay="0"/>
                                          </p:stCondLst>
                                        </p:cTn>
                                        <p:tgtEl>
                                          <p:spTgt spid="3">
                                            <p:txEl>
                                              <p:pRg st="0" end="0"/>
                                            </p:txEl>
                                          </p:spTgt>
                                        </p:tgtEl>
                                        <p:attrNameLst>
                                          <p:attrName>style.visibility</p:attrName>
                                        </p:attrNameLst>
                                      </p:cBhvr>
                                      <p:to>
                                        <p:strVal val="visible"/>
                                      </p:to>
                                    </p:set>
                                    <p:animEffect transition="in" filter="fade">
                                      <p:cBhvr>
                                        <p:cTn id="20" dur="1000"/>
                                        <p:tgtEl>
                                          <p:spTgt spid="3">
                                            <p:txEl>
                                              <p:pRg st="0" end="0"/>
                                            </p:txEl>
                                          </p:spTgt>
                                        </p:tgtEl>
                                      </p:cBhvr>
                                    </p:animEffect>
                                    <p:anim calcmode="lin" valueType="num">
                                      <p:cBhvr>
                                        <p:cTn id="21"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22" dur="900" decel="100000" fill="hold"/>
                                        <p:tgtEl>
                                          <p:spTgt spid="3">
                                            <p:txEl>
                                              <p:pRg st="0" end="0"/>
                                            </p:txEl>
                                          </p:spTgt>
                                        </p:tgtEl>
                                        <p:attrNameLst>
                                          <p:attrName>ppt_y</p:attrName>
                                        </p:attrNameLst>
                                      </p:cBhvr>
                                      <p:tavLst>
                                        <p:tav tm="0">
                                          <p:val>
                                            <p:strVal val="#ppt_y+1"/>
                                          </p:val>
                                        </p:tav>
                                        <p:tav tm="100000">
                                          <p:val>
                                            <p:strVal val="#ppt_y-.03"/>
                                          </p:val>
                                        </p:tav>
                                      </p:tavLst>
                                    </p:anim>
                                    <p:anim calcmode="lin" valueType="num">
                                      <p:cBhvr>
                                        <p:cTn id="23" dur="100" accel="100000" fill="hold">
                                          <p:stCondLst>
                                            <p:cond delay="900"/>
                                          </p:stCondLst>
                                        </p:cTn>
                                        <p:tgtEl>
                                          <p:spTgt spid="3">
                                            <p:txEl>
                                              <p:pRg st="0" end="0"/>
                                            </p:txEl>
                                          </p:spTgt>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AsOne/>
      </p:bldGraphic>
      <p:bldP spid="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28596" y="-24"/>
            <a:ext cx="8229600" cy="714380"/>
          </a:xfrm>
        </p:spPr>
        <p:txBody>
          <a:bodyPr>
            <a:noAutofit/>
          </a:bodyPr>
          <a:lstStyle/>
          <a:p>
            <a:r>
              <a:rPr lang="ru-RU" sz="5400" b="1" dirty="0" smtClean="0">
                <a:solidFill>
                  <a:srgbClr val="FF0000"/>
                </a:solidFill>
                <a:effectLst>
                  <a:outerShdw blurRad="38100" dist="38100" dir="2700000" algn="tl">
                    <a:srgbClr val="000000">
                      <a:alpha val="43137"/>
                    </a:srgbClr>
                  </a:outerShdw>
                </a:effectLst>
                <a:latin typeface="Segoe Script" pitchFamily="34" charset="0"/>
              </a:rPr>
              <a:t>Вывод:</a:t>
            </a:r>
            <a:endParaRPr lang="ru-RU" sz="5400" b="1" dirty="0">
              <a:solidFill>
                <a:srgbClr val="FF0000"/>
              </a:solidFill>
              <a:effectLst>
                <a:outerShdw blurRad="38100" dist="38100" dir="2700000" algn="tl">
                  <a:srgbClr val="000000">
                    <a:alpha val="43137"/>
                  </a:srgbClr>
                </a:outerShdw>
              </a:effectLst>
              <a:latin typeface="Segoe Script" pitchFamily="34" charset="0"/>
            </a:endParaRPr>
          </a:p>
        </p:txBody>
      </p:sp>
      <p:sp>
        <p:nvSpPr>
          <p:cNvPr id="3" name="Содержимое 2"/>
          <p:cNvSpPr>
            <a:spLocks noGrp="1"/>
          </p:cNvSpPr>
          <p:nvPr>
            <p:ph idx="1"/>
          </p:nvPr>
        </p:nvSpPr>
        <p:spPr/>
        <p:txBody>
          <a:bodyPr/>
          <a:lstStyle/>
          <a:p>
            <a:pPr algn="ctr">
              <a:buNone/>
            </a:pPr>
            <a:r>
              <a:rPr lang="ru-RU" b="1" dirty="0" smtClean="0">
                <a:solidFill>
                  <a:schemeClr val="accent6">
                    <a:lumMod val="50000"/>
                  </a:schemeClr>
                </a:solidFill>
                <a:latin typeface="Segoe Script" pitchFamily="34" charset="0"/>
              </a:rPr>
              <a:t>Мы продемонстрировали результаты опроса. </a:t>
            </a:r>
          </a:p>
          <a:p>
            <a:pPr algn="ctr">
              <a:buNone/>
            </a:pPr>
            <a:r>
              <a:rPr lang="ru-RU" b="1" dirty="0" smtClean="0">
                <a:solidFill>
                  <a:schemeClr val="accent6">
                    <a:lumMod val="50000"/>
                  </a:schemeClr>
                </a:solidFill>
                <a:latin typeface="Segoe Script" pitchFamily="34" charset="0"/>
              </a:rPr>
              <a:t>Социальные и математические цели достигнуты.</a:t>
            </a:r>
            <a:endParaRPr lang="ru-RU" b="1" dirty="0">
              <a:solidFill>
                <a:schemeClr val="accent6">
                  <a:lumMod val="50000"/>
                </a:schemeClr>
              </a:solidFill>
              <a:latin typeface="Segoe Script" pitchFamily="34" charset="0"/>
            </a:endParaRPr>
          </a:p>
        </p:txBody>
      </p:sp>
      <p:pic>
        <p:nvPicPr>
          <p:cNvPr id="33794" name="Picture 2" descr="http://parasochka.com/wp-content/uploads/2011/03/123.jpg"/>
          <p:cNvPicPr>
            <a:picLocks noChangeAspect="1" noChangeArrowheads="1"/>
          </p:cNvPicPr>
          <p:nvPr/>
        </p:nvPicPr>
        <p:blipFill>
          <a:blip r:embed="rId2" cstate="print"/>
          <a:srcRect/>
          <a:stretch>
            <a:fillRect/>
          </a:stretch>
        </p:blipFill>
        <p:spPr bwMode="auto">
          <a:xfrm>
            <a:off x="4214810" y="2928934"/>
            <a:ext cx="3619500" cy="3086101"/>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iterate type="lt">
                                    <p:tmPct val="5000"/>
                                  </p:iterate>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par>
                                <p:cTn id="11" presetID="53" presetClass="entr" presetSubtype="0" fill="hold" nodeType="withEffect">
                                  <p:stCondLst>
                                    <p:cond delay="0"/>
                                  </p:stCondLst>
                                  <p:childTnLst>
                                    <p:set>
                                      <p:cBhvr>
                                        <p:cTn id="12" dur="1" fill="hold">
                                          <p:stCondLst>
                                            <p:cond delay="0"/>
                                          </p:stCondLst>
                                        </p:cTn>
                                        <p:tgtEl>
                                          <p:spTgt spid="33794"/>
                                        </p:tgtEl>
                                        <p:attrNameLst>
                                          <p:attrName>style.visibility</p:attrName>
                                        </p:attrNameLst>
                                      </p:cBhvr>
                                      <p:to>
                                        <p:strVal val="visible"/>
                                      </p:to>
                                    </p:set>
                                    <p:anim calcmode="lin" valueType="num">
                                      <p:cBhvr>
                                        <p:cTn id="13" dur="500" fill="hold"/>
                                        <p:tgtEl>
                                          <p:spTgt spid="33794"/>
                                        </p:tgtEl>
                                        <p:attrNameLst>
                                          <p:attrName>ppt_w</p:attrName>
                                        </p:attrNameLst>
                                      </p:cBhvr>
                                      <p:tavLst>
                                        <p:tav tm="0">
                                          <p:val>
                                            <p:fltVal val="0"/>
                                          </p:val>
                                        </p:tav>
                                        <p:tav tm="100000">
                                          <p:val>
                                            <p:strVal val="#ppt_w"/>
                                          </p:val>
                                        </p:tav>
                                      </p:tavLst>
                                    </p:anim>
                                    <p:anim calcmode="lin" valueType="num">
                                      <p:cBhvr>
                                        <p:cTn id="14" dur="500" fill="hold"/>
                                        <p:tgtEl>
                                          <p:spTgt spid="33794"/>
                                        </p:tgtEl>
                                        <p:attrNameLst>
                                          <p:attrName>ppt_h</p:attrName>
                                        </p:attrNameLst>
                                      </p:cBhvr>
                                      <p:tavLst>
                                        <p:tav tm="0">
                                          <p:val>
                                            <p:fltVal val="0"/>
                                          </p:val>
                                        </p:tav>
                                        <p:tav tm="100000">
                                          <p:val>
                                            <p:strVal val="#ppt_h"/>
                                          </p:val>
                                        </p:tav>
                                      </p:tavLst>
                                    </p:anim>
                                    <p:animEffect transition="in" filter="fade">
                                      <p:cBhvr>
                                        <p:cTn id="15" dur="500"/>
                                        <p:tgtEl>
                                          <p:spTgt spid="33794"/>
                                        </p:tgtEl>
                                      </p:cBhvr>
                                    </p:animEffect>
                                  </p:childTnLst>
                                </p:cTn>
                              </p:par>
                              <p:par>
                                <p:cTn id="16" presetID="37" presetClass="entr" presetSubtype="0" fill="hold" nodeType="withEffect">
                                  <p:stCondLst>
                                    <p:cond delay="0"/>
                                  </p:stCondLst>
                                  <p:childTnLst>
                                    <p:set>
                                      <p:cBhvr>
                                        <p:cTn id="17" dur="1" fill="hold">
                                          <p:stCondLst>
                                            <p:cond delay="0"/>
                                          </p:stCondLst>
                                        </p:cTn>
                                        <p:tgtEl>
                                          <p:spTgt spid="3">
                                            <p:txEl>
                                              <p:pRg st="0" end="0"/>
                                            </p:txEl>
                                          </p:spTgt>
                                        </p:tgtEl>
                                        <p:attrNameLst>
                                          <p:attrName>style.visibility</p:attrName>
                                        </p:attrNameLst>
                                      </p:cBhvr>
                                      <p:to>
                                        <p:strVal val="visible"/>
                                      </p:to>
                                    </p:set>
                                    <p:animEffect transition="in" filter="fade">
                                      <p:cBhvr>
                                        <p:cTn id="18" dur="1000"/>
                                        <p:tgtEl>
                                          <p:spTgt spid="3">
                                            <p:txEl>
                                              <p:pRg st="0" end="0"/>
                                            </p:txEl>
                                          </p:spTgt>
                                        </p:tgtEl>
                                      </p:cBhvr>
                                    </p:animEffect>
                                    <p:anim calcmode="lin" valueType="num">
                                      <p:cBhvr>
                                        <p:cTn id="19"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20" dur="900" decel="100000" fill="hold"/>
                                        <p:tgtEl>
                                          <p:spTgt spid="3">
                                            <p:txEl>
                                              <p:pRg st="0" end="0"/>
                                            </p:txEl>
                                          </p:spTgt>
                                        </p:tgtEl>
                                        <p:attrNameLst>
                                          <p:attrName>ppt_y</p:attrName>
                                        </p:attrNameLst>
                                      </p:cBhvr>
                                      <p:tavLst>
                                        <p:tav tm="0">
                                          <p:val>
                                            <p:strVal val="#ppt_y+1"/>
                                          </p:val>
                                        </p:tav>
                                        <p:tav tm="100000">
                                          <p:val>
                                            <p:strVal val="#ppt_y-.03"/>
                                          </p:val>
                                        </p:tav>
                                      </p:tavLst>
                                    </p:anim>
                                    <p:anim calcmode="lin" valueType="num">
                                      <p:cBhvr>
                                        <p:cTn id="21" dur="100" accel="100000" fill="hold">
                                          <p:stCondLst>
                                            <p:cond delay="900"/>
                                          </p:stCondLst>
                                        </p:cTn>
                                        <p:tgtEl>
                                          <p:spTgt spid="3">
                                            <p:txEl>
                                              <p:pRg st="0" end="0"/>
                                            </p:txEl>
                                          </p:spTgt>
                                        </p:tgtEl>
                                        <p:attrNameLst>
                                          <p:attrName>ppt_y</p:attrName>
                                        </p:attrNameLst>
                                      </p:cBhvr>
                                      <p:tavLst>
                                        <p:tav tm="0">
                                          <p:val>
                                            <p:strVal val="#ppt_y-.03"/>
                                          </p:val>
                                        </p:tav>
                                        <p:tav tm="100000">
                                          <p:val>
                                            <p:strVal val="#ppt_y"/>
                                          </p:val>
                                        </p:tav>
                                      </p:tavLst>
                                    </p:anim>
                                  </p:childTnLst>
                                </p:cTn>
                              </p:par>
                              <p:par>
                                <p:cTn id="22" presetID="37" presetClass="entr" presetSubtype="0" fill="hold" nodeType="withEffect">
                                  <p:stCondLst>
                                    <p:cond delay="0"/>
                                  </p:stCondLst>
                                  <p:childTnLst>
                                    <p:set>
                                      <p:cBhvr>
                                        <p:cTn id="23" dur="1" fill="hold">
                                          <p:stCondLst>
                                            <p:cond delay="0"/>
                                          </p:stCondLst>
                                        </p:cTn>
                                        <p:tgtEl>
                                          <p:spTgt spid="3">
                                            <p:txEl>
                                              <p:pRg st="1" end="1"/>
                                            </p:txEl>
                                          </p:spTgt>
                                        </p:tgtEl>
                                        <p:attrNameLst>
                                          <p:attrName>style.visibility</p:attrName>
                                        </p:attrNameLst>
                                      </p:cBhvr>
                                      <p:to>
                                        <p:strVal val="visible"/>
                                      </p:to>
                                    </p:set>
                                    <p:animEffect transition="in" filter="fade">
                                      <p:cBhvr>
                                        <p:cTn id="24" dur="1000"/>
                                        <p:tgtEl>
                                          <p:spTgt spid="3">
                                            <p:txEl>
                                              <p:pRg st="1" end="1"/>
                                            </p:txEl>
                                          </p:spTgt>
                                        </p:tgtEl>
                                      </p:cBhvr>
                                    </p:animEffect>
                                    <p:anim calcmode="lin" valueType="num">
                                      <p:cBhvr>
                                        <p:cTn id="2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6" dur="900" decel="100000" fill="hold"/>
                                        <p:tgtEl>
                                          <p:spTgt spid="3">
                                            <p:txEl>
                                              <p:pRg st="1" end="1"/>
                                            </p:txEl>
                                          </p:spTgt>
                                        </p:tgtEl>
                                        <p:attrNameLst>
                                          <p:attrName>ppt_y</p:attrName>
                                        </p:attrNameLst>
                                      </p:cBhvr>
                                      <p:tavLst>
                                        <p:tav tm="0">
                                          <p:val>
                                            <p:strVal val="#ppt_y+1"/>
                                          </p:val>
                                        </p:tav>
                                        <p:tav tm="100000">
                                          <p:val>
                                            <p:strVal val="#ppt_y-.03"/>
                                          </p:val>
                                        </p:tav>
                                      </p:tavLst>
                                    </p:anim>
                                    <p:anim calcmode="lin" valueType="num">
                                      <p:cBhvr>
                                        <p:cTn id="27" dur="100" accel="100000" fill="hold">
                                          <p:stCondLst>
                                            <p:cond delay="900"/>
                                          </p:stCondLst>
                                        </p:cTn>
                                        <p:tgtEl>
                                          <p:spTgt spid="3">
                                            <p:txEl>
                                              <p:pRg st="1" end="1"/>
                                            </p:txEl>
                                          </p:spTgt>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24"/>
            <a:ext cx="9144000" cy="857256"/>
          </a:xfrm>
        </p:spPr>
        <p:txBody>
          <a:bodyPr>
            <a:normAutofit/>
          </a:bodyPr>
          <a:lstStyle/>
          <a:p>
            <a:r>
              <a:rPr lang="ru-RU" b="1" dirty="0" smtClean="0">
                <a:solidFill>
                  <a:schemeClr val="accent6">
                    <a:lumMod val="50000"/>
                  </a:schemeClr>
                </a:solidFill>
                <a:effectLst>
                  <a:outerShdw blurRad="38100" dist="38100" dir="2700000" algn="tl">
                    <a:srgbClr val="000000">
                      <a:alpha val="43137"/>
                    </a:srgbClr>
                  </a:outerShdw>
                </a:effectLst>
                <a:latin typeface="Segoe Script" pitchFamily="34" charset="0"/>
              </a:rPr>
              <a:t>Использованная литература:</a:t>
            </a:r>
            <a:endParaRPr lang="ru-RU" b="1" dirty="0">
              <a:solidFill>
                <a:schemeClr val="accent6">
                  <a:lumMod val="50000"/>
                </a:schemeClr>
              </a:solidFill>
              <a:effectLst>
                <a:outerShdw blurRad="38100" dist="38100" dir="2700000" algn="tl">
                  <a:srgbClr val="000000">
                    <a:alpha val="43137"/>
                  </a:srgbClr>
                </a:outerShdw>
              </a:effectLst>
              <a:latin typeface="Segoe Script" pitchFamily="34" charset="0"/>
            </a:endParaRPr>
          </a:p>
        </p:txBody>
      </p:sp>
      <p:sp>
        <p:nvSpPr>
          <p:cNvPr id="3" name="Содержимое 2"/>
          <p:cNvSpPr>
            <a:spLocks noGrp="1"/>
          </p:cNvSpPr>
          <p:nvPr>
            <p:ph idx="1"/>
          </p:nvPr>
        </p:nvSpPr>
        <p:spPr/>
        <p:txBody>
          <a:bodyPr>
            <a:normAutofit/>
          </a:bodyPr>
          <a:lstStyle/>
          <a:p>
            <a:r>
              <a:rPr lang="en-US" sz="2400" dirty="0" smtClean="0">
                <a:solidFill>
                  <a:srgbClr val="FFCC66"/>
                </a:solidFill>
                <a:latin typeface="Segoe Script" pitchFamily="34" charset="0"/>
                <a:hlinkClick r:id="rId2"/>
              </a:rPr>
              <a:t>http://ru.wikipedia.org</a:t>
            </a:r>
            <a:endParaRPr lang="ru-RU" sz="2400" dirty="0" smtClean="0">
              <a:solidFill>
                <a:srgbClr val="FFCC66"/>
              </a:solidFill>
              <a:latin typeface="Segoe Script" pitchFamily="34" charset="0"/>
            </a:endParaRPr>
          </a:p>
          <a:p>
            <a:r>
              <a:rPr lang="en-US" sz="2400" dirty="0" smtClean="0">
                <a:solidFill>
                  <a:srgbClr val="FFCC66"/>
                </a:solidFill>
                <a:latin typeface="Segoe Script" pitchFamily="34" charset="0"/>
                <a:hlinkClick r:id="rId3"/>
              </a:rPr>
              <a:t>http://www.myhomecomp.ru</a:t>
            </a:r>
            <a:endParaRPr lang="ru-RU" sz="2400" dirty="0" smtClean="0">
              <a:solidFill>
                <a:srgbClr val="FFCC66"/>
              </a:solidFill>
              <a:latin typeface="Segoe Script" pitchFamily="34" charset="0"/>
            </a:endParaRPr>
          </a:p>
          <a:p>
            <a:r>
              <a:rPr lang="en-US" sz="2400" dirty="0" smtClean="0">
                <a:solidFill>
                  <a:srgbClr val="FFCC66"/>
                </a:solidFill>
                <a:latin typeface="Segoe Script" pitchFamily="34" charset="0"/>
                <a:hlinkClick r:id="rId4"/>
              </a:rPr>
              <a:t>http://homelerss.ru</a:t>
            </a:r>
            <a:endParaRPr lang="ru-RU" sz="2400" dirty="0" smtClean="0">
              <a:solidFill>
                <a:srgbClr val="FFCC66"/>
              </a:solidFill>
              <a:latin typeface="Segoe Script" pitchFamily="34" charset="0"/>
            </a:endParaRPr>
          </a:p>
          <a:p>
            <a:r>
              <a:rPr lang="en-US" sz="2400" dirty="0" smtClean="0">
                <a:solidFill>
                  <a:srgbClr val="FFCC66"/>
                </a:solidFill>
                <a:latin typeface="Segoe Script" pitchFamily="34" charset="0"/>
                <a:hlinkClick r:id="rId5"/>
              </a:rPr>
              <a:t>http://happywoman.com.ua</a:t>
            </a:r>
            <a:endParaRPr lang="ru-RU" sz="2400" dirty="0" smtClean="0">
              <a:solidFill>
                <a:srgbClr val="FFCC66"/>
              </a:solidFill>
              <a:latin typeface="Segoe Script" pitchFamily="34" charset="0"/>
            </a:endParaRPr>
          </a:p>
          <a:p>
            <a:r>
              <a:rPr lang="en-US" sz="2400" dirty="0" smtClean="0">
                <a:solidFill>
                  <a:srgbClr val="FFCC66"/>
                </a:solidFill>
                <a:latin typeface="Segoe Script" pitchFamily="34" charset="0"/>
                <a:hlinkClick r:id="rId6"/>
              </a:rPr>
              <a:t>http://ourboys.ru</a:t>
            </a:r>
            <a:endParaRPr lang="ru-RU" sz="2400" dirty="0" smtClean="0">
              <a:solidFill>
                <a:srgbClr val="FFCC66"/>
              </a:solidFill>
              <a:latin typeface="Segoe Script" pitchFamily="34" charset="0"/>
            </a:endParaRPr>
          </a:p>
          <a:p>
            <a:r>
              <a:rPr lang="en-US" sz="2400" dirty="0" smtClean="0">
                <a:solidFill>
                  <a:srgbClr val="FFCC66"/>
                </a:solidFill>
                <a:latin typeface="Segoe Script" pitchFamily="34" charset="0"/>
                <a:hlinkClick r:id="rId7"/>
              </a:rPr>
              <a:t>http://referat.repetitor.ua</a:t>
            </a:r>
            <a:endParaRPr lang="ru-RU" sz="2400" dirty="0">
              <a:solidFill>
                <a:srgbClr val="FFCC66"/>
              </a:solidFill>
              <a:latin typeface="Segoe Script" pitchFamily="34" charset="0"/>
            </a:endParaRPr>
          </a:p>
        </p:txBody>
      </p:sp>
      <p:pic>
        <p:nvPicPr>
          <p:cNvPr id="13314" name="Picture 2" descr="http://www.myjulia.ru/data/cache/2008/11/07/13676_9291-800x600.jpg"/>
          <p:cNvPicPr>
            <a:picLocks noChangeAspect="1" noChangeArrowheads="1"/>
          </p:cNvPicPr>
          <p:nvPr/>
        </p:nvPicPr>
        <p:blipFill>
          <a:blip r:embed="rId8" cstate="print"/>
          <a:srcRect t="6429" b="14285"/>
          <a:stretch>
            <a:fillRect/>
          </a:stretch>
        </p:blipFill>
        <p:spPr bwMode="auto">
          <a:xfrm>
            <a:off x="3214678" y="3500438"/>
            <a:ext cx="3071834" cy="2435542"/>
          </a:xfrm>
          <a:prstGeom prst="rect">
            <a:avLst/>
          </a:prstGeom>
          <a:ln>
            <a:noFill/>
          </a:ln>
          <a:effectLst>
            <a:softEdge rad="11250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iterate type="lt">
                                    <p:tmPct val="5000"/>
                                  </p:iterate>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par>
                                <p:cTn id="11" presetID="53" presetClass="entr" presetSubtype="0" fill="hold" nodeType="withEffect">
                                  <p:stCondLst>
                                    <p:cond delay="0"/>
                                  </p:stCondLst>
                                  <p:childTnLst>
                                    <p:set>
                                      <p:cBhvr>
                                        <p:cTn id="12" dur="1" fill="hold">
                                          <p:stCondLst>
                                            <p:cond delay="0"/>
                                          </p:stCondLst>
                                        </p:cTn>
                                        <p:tgtEl>
                                          <p:spTgt spid="13314"/>
                                        </p:tgtEl>
                                        <p:attrNameLst>
                                          <p:attrName>style.visibility</p:attrName>
                                        </p:attrNameLst>
                                      </p:cBhvr>
                                      <p:to>
                                        <p:strVal val="visible"/>
                                      </p:to>
                                    </p:set>
                                    <p:anim calcmode="lin" valueType="num">
                                      <p:cBhvr>
                                        <p:cTn id="13" dur="500" fill="hold"/>
                                        <p:tgtEl>
                                          <p:spTgt spid="13314"/>
                                        </p:tgtEl>
                                        <p:attrNameLst>
                                          <p:attrName>ppt_w</p:attrName>
                                        </p:attrNameLst>
                                      </p:cBhvr>
                                      <p:tavLst>
                                        <p:tav tm="0">
                                          <p:val>
                                            <p:fltVal val="0"/>
                                          </p:val>
                                        </p:tav>
                                        <p:tav tm="100000">
                                          <p:val>
                                            <p:strVal val="#ppt_w"/>
                                          </p:val>
                                        </p:tav>
                                      </p:tavLst>
                                    </p:anim>
                                    <p:anim calcmode="lin" valueType="num">
                                      <p:cBhvr>
                                        <p:cTn id="14" dur="500" fill="hold"/>
                                        <p:tgtEl>
                                          <p:spTgt spid="13314"/>
                                        </p:tgtEl>
                                        <p:attrNameLst>
                                          <p:attrName>ppt_h</p:attrName>
                                        </p:attrNameLst>
                                      </p:cBhvr>
                                      <p:tavLst>
                                        <p:tav tm="0">
                                          <p:val>
                                            <p:fltVal val="0"/>
                                          </p:val>
                                        </p:tav>
                                        <p:tav tm="100000">
                                          <p:val>
                                            <p:strVal val="#ppt_h"/>
                                          </p:val>
                                        </p:tav>
                                      </p:tavLst>
                                    </p:anim>
                                    <p:animEffect transition="in" filter="fade">
                                      <p:cBhvr>
                                        <p:cTn id="15" dur="500"/>
                                        <p:tgtEl>
                                          <p:spTgt spid="13314"/>
                                        </p:tgtEl>
                                      </p:cBhvr>
                                    </p:animEffect>
                                  </p:childTnLst>
                                </p:cTn>
                              </p:par>
                              <p:par>
                                <p:cTn id="16" presetID="37" presetClass="entr" presetSubtype="0" fill="hold" nodeType="withEffect">
                                  <p:stCondLst>
                                    <p:cond delay="0"/>
                                  </p:stCondLst>
                                  <p:childTnLst>
                                    <p:set>
                                      <p:cBhvr>
                                        <p:cTn id="17" dur="1" fill="hold">
                                          <p:stCondLst>
                                            <p:cond delay="0"/>
                                          </p:stCondLst>
                                        </p:cTn>
                                        <p:tgtEl>
                                          <p:spTgt spid="3">
                                            <p:txEl>
                                              <p:pRg st="0" end="0"/>
                                            </p:txEl>
                                          </p:spTgt>
                                        </p:tgtEl>
                                        <p:attrNameLst>
                                          <p:attrName>style.visibility</p:attrName>
                                        </p:attrNameLst>
                                      </p:cBhvr>
                                      <p:to>
                                        <p:strVal val="visible"/>
                                      </p:to>
                                    </p:set>
                                    <p:animEffect transition="in" filter="fade">
                                      <p:cBhvr>
                                        <p:cTn id="18" dur="1000"/>
                                        <p:tgtEl>
                                          <p:spTgt spid="3">
                                            <p:txEl>
                                              <p:pRg st="0" end="0"/>
                                            </p:txEl>
                                          </p:spTgt>
                                        </p:tgtEl>
                                      </p:cBhvr>
                                    </p:animEffect>
                                    <p:anim calcmode="lin" valueType="num">
                                      <p:cBhvr>
                                        <p:cTn id="19"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20" dur="900" decel="100000" fill="hold"/>
                                        <p:tgtEl>
                                          <p:spTgt spid="3">
                                            <p:txEl>
                                              <p:pRg st="0" end="0"/>
                                            </p:txEl>
                                          </p:spTgt>
                                        </p:tgtEl>
                                        <p:attrNameLst>
                                          <p:attrName>ppt_y</p:attrName>
                                        </p:attrNameLst>
                                      </p:cBhvr>
                                      <p:tavLst>
                                        <p:tav tm="0">
                                          <p:val>
                                            <p:strVal val="#ppt_y+1"/>
                                          </p:val>
                                        </p:tav>
                                        <p:tav tm="100000">
                                          <p:val>
                                            <p:strVal val="#ppt_y-.03"/>
                                          </p:val>
                                        </p:tav>
                                      </p:tavLst>
                                    </p:anim>
                                    <p:anim calcmode="lin" valueType="num">
                                      <p:cBhvr>
                                        <p:cTn id="21" dur="100" accel="100000" fill="hold">
                                          <p:stCondLst>
                                            <p:cond delay="900"/>
                                          </p:stCondLst>
                                        </p:cTn>
                                        <p:tgtEl>
                                          <p:spTgt spid="3">
                                            <p:txEl>
                                              <p:pRg st="0" end="0"/>
                                            </p:txEl>
                                          </p:spTgt>
                                        </p:tgtEl>
                                        <p:attrNameLst>
                                          <p:attrName>ppt_y</p:attrName>
                                        </p:attrNameLst>
                                      </p:cBhvr>
                                      <p:tavLst>
                                        <p:tav tm="0">
                                          <p:val>
                                            <p:strVal val="#ppt_y-.03"/>
                                          </p:val>
                                        </p:tav>
                                        <p:tav tm="100000">
                                          <p:val>
                                            <p:strVal val="#ppt_y"/>
                                          </p:val>
                                        </p:tav>
                                      </p:tavLst>
                                    </p:anim>
                                  </p:childTnLst>
                                </p:cTn>
                              </p:par>
                              <p:par>
                                <p:cTn id="22" presetID="37" presetClass="entr" presetSubtype="0" fill="hold" nodeType="withEffect">
                                  <p:stCondLst>
                                    <p:cond delay="0"/>
                                  </p:stCondLst>
                                  <p:childTnLst>
                                    <p:set>
                                      <p:cBhvr>
                                        <p:cTn id="23" dur="1" fill="hold">
                                          <p:stCondLst>
                                            <p:cond delay="0"/>
                                          </p:stCondLst>
                                        </p:cTn>
                                        <p:tgtEl>
                                          <p:spTgt spid="3">
                                            <p:txEl>
                                              <p:pRg st="1" end="1"/>
                                            </p:txEl>
                                          </p:spTgt>
                                        </p:tgtEl>
                                        <p:attrNameLst>
                                          <p:attrName>style.visibility</p:attrName>
                                        </p:attrNameLst>
                                      </p:cBhvr>
                                      <p:to>
                                        <p:strVal val="visible"/>
                                      </p:to>
                                    </p:set>
                                    <p:animEffect transition="in" filter="fade">
                                      <p:cBhvr>
                                        <p:cTn id="24" dur="1000"/>
                                        <p:tgtEl>
                                          <p:spTgt spid="3">
                                            <p:txEl>
                                              <p:pRg st="1" end="1"/>
                                            </p:txEl>
                                          </p:spTgt>
                                        </p:tgtEl>
                                      </p:cBhvr>
                                    </p:animEffect>
                                    <p:anim calcmode="lin" valueType="num">
                                      <p:cBhvr>
                                        <p:cTn id="2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6" dur="900" decel="100000" fill="hold"/>
                                        <p:tgtEl>
                                          <p:spTgt spid="3">
                                            <p:txEl>
                                              <p:pRg st="1" end="1"/>
                                            </p:txEl>
                                          </p:spTgt>
                                        </p:tgtEl>
                                        <p:attrNameLst>
                                          <p:attrName>ppt_y</p:attrName>
                                        </p:attrNameLst>
                                      </p:cBhvr>
                                      <p:tavLst>
                                        <p:tav tm="0">
                                          <p:val>
                                            <p:strVal val="#ppt_y+1"/>
                                          </p:val>
                                        </p:tav>
                                        <p:tav tm="100000">
                                          <p:val>
                                            <p:strVal val="#ppt_y-.03"/>
                                          </p:val>
                                        </p:tav>
                                      </p:tavLst>
                                    </p:anim>
                                    <p:anim calcmode="lin" valueType="num">
                                      <p:cBhvr>
                                        <p:cTn id="27" dur="100" accel="100000" fill="hold">
                                          <p:stCondLst>
                                            <p:cond delay="900"/>
                                          </p:stCondLst>
                                        </p:cTn>
                                        <p:tgtEl>
                                          <p:spTgt spid="3">
                                            <p:txEl>
                                              <p:pRg st="1" end="1"/>
                                            </p:txEl>
                                          </p:spTgt>
                                        </p:tgtEl>
                                        <p:attrNameLst>
                                          <p:attrName>ppt_y</p:attrName>
                                        </p:attrNameLst>
                                      </p:cBhvr>
                                      <p:tavLst>
                                        <p:tav tm="0">
                                          <p:val>
                                            <p:strVal val="#ppt_y-.03"/>
                                          </p:val>
                                        </p:tav>
                                        <p:tav tm="100000">
                                          <p:val>
                                            <p:strVal val="#ppt_y"/>
                                          </p:val>
                                        </p:tav>
                                      </p:tavLst>
                                    </p:anim>
                                  </p:childTnLst>
                                </p:cTn>
                              </p:par>
                              <p:par>
                                <p:cTn id="28" presetID="37" presetClass="entr" presetSubtype="0" fill="hold" nodeType="withEffect">
                                  <p:stCondLst>
                                    <p:cond delay="0"/>
                                  </p:stCondLst>
                                  <p:childTnLst>
                                    <p:set>
                                      <p:cBhvr>
                                        <p:cTn id="29" dur="1" fill="hold">
                                          <p:stCondLst>
                                            <p:cond delay="0"/>
                                          </p:stCondLst>
                                        </p:cTn>
                                        <p:tgtEl>
                                          <p:spTgt spid="3">
                                            <p:txEl>
                                              <p:pRg st="2" end="2"/>
                                            </p:txEl>
                                          </p:spTgt>
                                        </p:tgtEl>
                                        <p:attrNameLst>
                                          <p:attrName>style.visibility</p:attrName>
                                        </p:attrNameLst>
                                      </p:cBhvr>
                                      <p:to>
                                        <p:strVal val="visible"/>
                                      </p:to>
                                    </p:set>
                                    <p:animEffect transition="in" filter="fade">
                                      <p:cBhvr>
                                        <p:cTn id="30" dur="1000"/>
                                        <p:tgtEl>
                                          <p:spTgt spid="3">
                                            <p:txEl>
                                              <p:pRg st="2" end="2"/>
                                            </p:txEl>
                                          </p:spTgt>
                                        </p:tgtEl>
                                      </p:cBhvr>
                                    </p:animEffect>
                                    <p:anim calcmode="lin" valueType="num">
                                      <p:cBhvr>
                                        <p:cTn id="31"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32" dur="900" decel="100000" fill="hold"/>
                                        <p:tgtEl>
                                          <p:spTgt spid="3">
                                            <p:txEl>
                                              <p:pRg st="2" end="2"/>
                                            </p:txEl>
                                          </p:spTgt>
                                        </p:tgtEl>
                                        <p:attrNameLst>
                                          <p:attrName>ppt_y</p:attrName>
                                        </p:attrNameLst>
                                      </p:cBhvr>
                                      <p:tavLst>
                                        <p:tav tm="0">
                                          <p:val>
                                            <p:strVal val="#ppt_y+1"/>
                                          </p:val>
                                        </p:tav>
                                        <p:tav tm="100000">
                                          <p:val>
                                            <p:strVal val="#ppt_y-.03"/>
                                          </p:val>
                                        </p:tav>
                                      </p:tavLst>
                                    </p:anim>
                                    <p:anim calcmode="lin" valueType="num">
                                      <p:cBhvr>
                                        <p:cTn id="33" dur="100" accel="100000" fill="hold">
                                          <p:stCondLst>
                                            <p:cond delay="900"/>
                                          </p:stCondLst>
                                        </p:cTn>
                                        <p:tgtEl>
                                          <p:spTgt spid="3">
                                            <p:txEl>
                                              <p:pRg st="2" end="2"/>
                                            </p:txEl>
                                          </p:spTgt>
                                        </p:tgtEl>
                                        <p:attrNameLst>
                                          <p:attrName>ppt_y</p:attrName>
                                        </p:attrNameLst>
                                      </p:cBhvr>
                                      <p:tavLst>
                                        <p:tav tm="0">
                                          <p:val>
                                            <p:strVal val="#ppt_y-.03"/>
                                          </p:val>
                                        </p:tav>
                                        <p:tav tm="100000">
                                          <p:val>
                                            <p:strVal val="#ppt_y"/>
                                          </p:val>
                                        </p:tav>
                                      </p:tavLst>
                                    </p:anim>
                                  </p:childTnLst>
                                </p:cTn>
                              </p:par>
                              <p:par>
                                <p:cTn id="34" presetID="37" presetClass="entr" presetSubtype="0" fill="hold" nodeType="withEffect">
                                  <p:stCondLst>
                                    <p:cond delay="0"/>
                                  </p:stCondLst>
                                  <p:childTnLst>
                                    <p:set>
                                      <p:cBhvr>
                                        <p:cTn id="35" dur="1" fill="hold">
                                          <p:stCondLst>
                                            <p:cond delay="0"/>
                                          </p:stCondLst>
                                        </p:cTn>
                                        <p:tgtEl>
                                          <p:spTgt spid="3">
                                            <p:txEl>
                                              <p:pRg st="3" end="3"/>
                                            </p:txEl>
                                          </p:spTgt>
                                        </p:tgtEl>
                                        <p:attrNameLst>
                                          <p:attrName>style.visibility</p:attrName>
                                        </p:attrNameLst>
                                      </p:cBhvr>
                                      <p:to>
                                        <p:strVal val="visible"/>
                                      </p:to>
                                    </p:set>
                                    <p:animEffect transition="in" filter="fade">
                                      <p:cBhvr>
                                        <p:cTn id="36" dur="1000"/>
                                        <p:tgtEl>
                                          <p:spTgt spid="3">
                                            <p:txEl>
                                              <p:pRg st="3" end="3"/>
                                            </p:txEl>
                                          </p:spTgt>
                                        </p:tgtEl>
                                      </p:cBhvr>
                                    </p:animEffect>
                                    <p:anim calcmode="lin" valueType="num">
                                      <p:cBhvr>
                                        <p:cTn id="37"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8" dur="900" decel="100000" fill="hold"/>
                                        <p:tgtEl>
                                          <p:spTgt spid="3">
                                            <p:txEl>
                                              <p:pRg st="3" end="3"/>
                                            </p:txEl>
                                          </p:spTgt>
                                        </p:tgtEl>
                                        <p:attrNameLst>
                                          <p:attrName>ppt_y</p:attrName>
                                        </p:attrNameLst>
                                      </p:cBhvr>
                                      <p:tavLst>
                                        <p:tav tm="0">
                                          <p:val>
                                            <p:strVal val="#ppt_y+1"/>
                                          </p:val>
                                        </p:tav>
                                        <p:tav tm="100000">
                                          <p:val>
                                            <p:strVal val="#ppt_y-.03"/>
                                          </p:val>
                                        </p:tav>
                                      </p:tavLst>
                                    </p:anim>
                                    <p:anim calcmode="lin" valueType="num">
                                      <p:cBhvr>
                                        <p:cTn id="39" dur="100" accel="100000" fill="hold">
                                          <p:stCondLst>
                                            <p:cond delay="900"/>
                                          </p:stCondLst>
                                        </p:cTn>
                                        <p:tgtEl>
                                          <p:spTgt spid="3">
                                            <p:txEl>
                                              <p:pRg st="3" end="3"/>
                                            </p:txEl>
                                          </p:spTgt>
                                        </p:tgtEl>
                                        <p:attrNameLst>
                                          <p:attrName>ppt_y</p:attrName>
                                        </p:attrNameLst>
                                      </p:cBhvr>
                                      <p:tavLst>
                                        <p:tav tm="0">
                                          <p:val>
                                            <p:strVal val="#ppt_y-.03"/>
                                          </p:val>
                                        </p:tav>
                                        <p:tav tm="100000">
                                          <p:val>
                                            <p:strVal val="#ppt_y"/>
                                          </p:val>
                                        </p:tav>
                                      </p:tavLst>
                                    </p:anim>
                                  </p:childTnLst>
                                </p:cTn>
                              </p:par>
                              <p:par>
                                <p:cTn id="40" presetID="37" presetClass="entr" presetSubtype="0" fill="hold" nodeType="withEffect">
                                  <p:stCondLst>
                                    <p:cond delay="0"/>
                                  </p:stCondLst>
                                  <p:childTnLst>
                                    <p:set>
                                      <p:cBhvr>
                                        <p:cTn id="41" dur="1" fill="hold">
                                          <p:stCondLst>
                                            <p:cond delay="0"/>
                                          </p:stCondLst>
                                        </p:cTn>
                                        <p:tgtEl>
                                          <p:spTgt spid="3">
                                            <p:txEl>
                                              <p:pRg st="4" end="4"/>
                                            </p:txEl>
                                          </p:spTgt>
                                        </p:tgtEl>
                                        <p:attrNameLst>
                                          <p:attrName>style.visibility</p:attrName>
                                        </p:attrNameLst>
                                      </p:cBhvr>
                                      <p:to>
                                        <p:strVal val="visible"/>
                                      </p:to>
                                    </p:set>
                                    <p:animEffect transition="in" filter="fade">
                                      <p:cBhvr>
                                        <p:cTn id="42" dur="1000"/>
                                        <p:tgtEl>
                                          <p:spTgt spid="3">
                                            <p:txEl>
                                              <p:pRg st="4" end="4"/>
                                            </p:txEl>
                                          </p:spTgt>
                                        </p:tgtEl>
                                      </p:cBhvr>
                                    </p:animEffect>
                                    <p:anim calcmode="lin" valueType="num">
                                      <p:cBhvr>
                                        <p:cTn id="43"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44" dur="900" decel="100000" fill="hold"/>
                                        <p:tgtEl>
                                          <p:spTgt spid="3">
                                            <p:txEl>
                                              <p:pRg st="4" end="4"/>
                                            </p:txEl>
                                          </p:spTgt>
                                        </p:tgtEl>
                                        <p:attrNameLst>
                                          <p:attrName>ppt_y</p:attrName>
                                        </p:attrNameLst>
                                      </p:cBhvr>
                                      <p:tavLst>
                                        <p:tav tm="0">
                                          <p:val>
                                            <p:strVal val="#ppt_y+1"/>
                                          </p:val>
                                        </p:tav>
                                        <p:tav tm="100000">
                                          <p:val>
                                            <p:strVal val="#ppt_y-.03"/>
                                          </p:val>
                                        </p:tav>
                                      </p:tavLst>
                                    </p:anim>
                                    <p:anim calcmode="lin" valueType="num">
                                      <p:cBhvr>
                                        <p:cTn id="45" dur="100" accel="100000" fill="hold">
                                          <p:stCondLst>
                                            <p:cond delay="900"/>
                                          </p:stCondLst>
                                        </p:cTn>
                                        <p:tgtEl>
                                          <p:spTgt spid="3">
                                            <p:txEl>
                                              <p:pRg st="4" end="4"/>
                                            </p:txEl>
                                          </p:spTgt>
                                        </p:tgtEl>
                                        <p:attrNameLst>
                                          <p:attrName>ppt_y</p:attrName>
                                        </p:attrNameLst>
                                      </p:cBhvr>
                                      <p:tavLst>
                                        <p:tav tm="0">
                                          <p:val>
                                            <p:strVal val="#ppt_y-.03"/>
                                          </p:val>
                                        </p:tav>
                                        <p:tav tm="100000">
                                          <p:val>
                                            <p:strVal val="#ppt_y"/>
                                          </p:val>
                                        </p:tav>
                                      </p:tavLst>
                                    </p:anim>
                                  </p:childTnLst>
                                </p:cTn>
                              </p:par>
                              <p:par>
                                <p:cTn id="46" presetID="37" presetClass="entr" presetSubtype="0" fill="hold" nodeType="withEffect">
                                  <p:stCondLst>
                                    <p:cond delay="0"/>
                                  </p:stCondLst>
                                  <p:childTnLst>
                                    <p:set>
                                      <p:cBhvr>
                                        <p:cTn id="47" dur="1" fill="hold">
                                          <p:stCondLst>
                                            <p:cond delay="0"/>
                                          </p:stCondLst>
                                        </p:cTn>
                                        <p:tgtEl>
                                          <p:spTgt spid="3">
                                            <p:txEl>
                                              <p:pRg st="5" end="5"/>
                                            </p:txEl>
                                          </p:spTgt>
                                        </p:tgtEl>
                                        <p:attrNameLst>
                                          <p:attrName>style.visibility</p:attrName>
                                        </p:attrNameLst>
                                      </p:cBhvr>
                                      <p:to>
                                        <p:strVal val="visible"/>
                                      </p:to>
                                    </p:set>
                                    <p:animEffect transition="in" filter="fade">
                                      <p:cBhvr>
                                        <p:cTn id="48" dur="1000"/>
                                        <p:tgtEl>
                                          <p:spTgt spid="3">
                                            <p:txEl>
                                              <p:pRg st="5" end="5"/>
                                            </p:txEl>
                                          </p:spTgt>
                                        </p:tgtEl>
                                      </p:cBhvr>
                                    </p:animEffect>
                                    <p:anim calcmode="lin" valueType="num">
                                      <p:cBhvr>
                                        <p:cTn id="49"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50" dur="900" decel="100000" fill="hold"/>
                                        <p:tgtEl>
                                          <p:spTgt spid="3">
                                            <p:txEl>
                                              <p:pRg st="5" end="5"/>
                                            </p:txEl>
                                          </p:spTgt>
                                        </p:tgtEl>
                                        <p:attrNameLst>
                                          <p:attrName>ppt_y</p:attrName>
                                        </p:attrNameLst>
                                      </p:cBhvr>
                                      <p:tavLst>
                                        <p:tav tm="0">
                                          <p:val>
                                            <p:strVal val="#ppt_y+1"/>
                                          </p:val>
                                        </p:tav>
                                        <p:tav tm="100000">
                                          <p:val>
                                            <p:strVal val="#ppt_y-.03"/>
                                          </p:val>
                                        </p:tav>
                                      </p:tavLst>
                                    </p:anim>
                                    <p:anim calcmode="lin" valueType="num">
                                      <p:cBhvr>
                                        <p:cTn id="51" dur="100" accel="100000" fill="hold">
                                          <p:stCondLst>
                                            <p:cond delay="900"/>
                                          </p:stCondLst>
                                        </p:cTn>
                                        <p:tgtEl>
                                          <p:spTgt spid="3">
                                            <p:txEl>
                                              <p:pRg st="5" end="5"/>
                                            </p:txEl>
                                          </p:spTgt>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p:txBody>
          <a:bodyPr>
            <a:normAutofit/>
          </a:bodyPr>
          <a:lstStyle/>
          <a:p>
            <a:pPr algn="ctr">
              <a:buNone/>
            </a:pPr>
            <a:r>
              <a:rPr lang="ru-RU" sz="6000" b="1" dirty="0" smtClean="0">
                <a:solidFill>
                  <a:schemeClr val="accent6">
                    <a:lumMod val="50000"/>
                  </a:schemeClr>
                </a:solidFill>
                <a:latin typeface="AnastasiaScript" pitchFamily="2" charset="0"/>
              </a:rPr>
              <a:t>Спасибо за внимание!</a:t>
            </a:r>
            <a:endParaRPr lang="ru-RU" sz="6000" b="1" dirty="0">
              <a:solidFill>
                <a:schemeClr val="accent6">
                  <a:lumMod val="50000"/>
                </a:schemeClr>
              </a:solidFill>
              <a:latin typeface="AnastasiaScript" pitchFamily="2" charset="0"/>
            </a:endParaRPr>
          </a:p>
        </p:txBody>
      </p:sp>
      <p:pic>
        <p:nvPicPr>
          <p:cNvPr id="4" name="Рисунок 3" descr="x_185ae18b.jpg"/>
          <p:cNvPicPr>
            <a:picLocks noChangeAspect="1"/>
          </p:cNvPicPr>
          <p:nvPr/>
        </p:nvPicPr>
        <p:blipFill>
          <a:blip r:embed="rId2" cstate="print"/>
          <a:stretch>
            <a:fillRect/>
          </a:stretch>
        </p:blipFill>
        <p:spPr>
          <a:xfrm>
            <a:off x="3143240" y="1714488"/>
            <a:ext cx="2497477" cy="4001263"/>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Tree>
  </p:cSld>
  <p:clrMapOvr>
    <a:masterClrMapping/>
  </p:clrMapOvr>
  <p:transition>
    <p:dissolv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28596" y="-24"/>
            <a:ext cx="8229600" cy="714380"/>
          </a:xfrm>
        </p:spPr>
        <p:txBody>
          <a:bodyPr>
            <a:noAutofit/>
          </a:bodyPr>
          <a:lstStyle/>
          <a:p>
            <a:r>
              <a:rPr lang="ru-RU" sz="5400" b="1" dirty="0" smtClean="0">
                <a:solidFill>
                  <a:srgbClr val="FF0000"/>
                </a:solidFill>
                <a:effectLst>
                  <a:outerShdw blurRad="38100" dist="38100" dir="2700000" algn="tl">
                    <a:srgbClr val="000000">
                      <a:alpha val="43137"/>
                    </a:srgbClr>
                  </a:outerShdw>
                </a:effectLst>
                <a:latin typeface="Segoe Script" pitchFamily="34" charset="0"/>
              </a:rPr>
              <a:t>Цель</a:t>
            </a:r>
            <a:endParaRPr lang="ru-RU" sz="5400" b="1" dirty="0">
              <a:solidFill>
                <a:srgbClr val="FF0000"/>
              </a:solidFill>
              <a:effectLst>
                <a:outerShdw blurRad="38100" dist="38100" dir="2700000" algn="tl">
                  <a:srgbClr val="000000">
                    <a:alpha val="43137"/>
                  </a:srgbClr>
                </a:outerShdw>
              </a:effectLst>
              <a:latin typeface="Segoe Script" pitchFamily="34" charset="0"/>
            </a:endParaRPr>
          </a:p>
        </p:txBody>
      </p:sp>
      <p:sp>
        <p:nvSpPr>
          <p:cNvPr id="3" name="Содержимое 2"/>
          <p:cNvSpPr>
            <a:spLocks noGrp="1"/>
          </p:cNvSpPr>
          <p:nvPr>
            <p:ph idx="1"/>
          </p:nvPr>
        </p:nvSpPr>
        <p:spPr>
          <a:xfrm>
            <a:off x="785786" y="831863"/>
            <a:ext cx="5286412" cy="5240343"/>
          </a:xfrm>
        </p:spPr>
        <p:txBody>
          <a:bodyPr>
            <a:normAutofit fontScale="92500" lnSpcReduction="10000"/>
          </a:bodyPr>
          <a:lstStyle/>
          <a:p>
            <a:pPr marL="514350" indent="-514350">
              <a:buAutoNum type="arabicPeriod"/>
            </a:pPr>
            <a:r>
              <a:rPr lang="ru-RU" sz="2600" b="1" dirty="0" smtClean="0">
                <a:solidFill>
                  <a:schemeClr val="accent6">
                    <a:lumMod val="50000"/>
                  </a:schemeClr>
                </a:solidFill>
                <a:effectLst>
                  <a:outerShdw blurRad="38100" dist="38100" dir="2700000" algn="tl">
                    <a:srgbClr val="000000">
                      <a:alpha val="43137"/>
                    </a:srgbClr>
                  </a:outerShdw>
                </a:effectLst>
                <a:latin typeface="Segoe Script" pitchFamily="34" charset="0"/>
              </a:rPr>
              <a:t>Социальная – определить уровень обеспеченности учащихся  компьютерной техникой, доступом в Интернет и уровнем владения  необходимыми знаниями; научиться проводить социальные опросы.</a:t>
            </a:r>
          </a:p>
          <a:p>
            <a:pPr marL="514350" indent="-514350">
              <a:buAutoNum type="arabicPeriod"/>
            </a:pPr>
            <a:r>
              <a:rPr lang="ru-RU" sz="2600" b="1" dirty="0" smtClean="0">
                <a:solidFill>
                  <a:schemeClr val="accent6">
                    <a:lumMod val="50000"/>
                  </a:schemeClr>
                </a:solidFill>
                <a:effectLst>
                  <a:outerShdw blurRad="38100" dist="38100" dir="2700000" algn="tl">
                    <a:srgbClr val="000000">
                      <a:alpha val="43137"/>
                    </a:srgbClr>
                  </a:outerShdw>
                </a:effectLst>
                <a:latin typeface="Segoe Script" pitchFamily="34" charset="0"/>
              </a:rPr>
              <a:t>Математическая – проверить и укрепить свои знания по темам «Статистика» и «Проценты», приобретенные на уроках алгебры.</a:t>
            </a:r>
          </a:p>
          <a:p>
            <a:pPr marL="514350" indent="-514350">
              <a:buNone/>
            </a:pPr>
            <a:endParaRPr lang="ru-RU" dirty="0" smtClean="0"/>
          </a:p>
        </p:txBody>
      </p:sp>
      <p:pic>
        <p:nvPicPr>
          <p:cNvPr id="25602" name="Picture 2" descr="http://www.careerguide.com.ua/files/u2/buy-low-sell-high.jpg"/>
          <p:cNvPicPr>
            <a:picLocks noChangeAspect="1" noChangeArrowheads="1"/>
          </p:cNvPicPr>
          <p:nvPr/>
        </p:nvPicPr>
        <p:blipFill>
          <a:blip r:embed="rId2" cstate="print"/>
          <a:srcRect/>
          <a:stretch>
            <a:fillRect/>
          </a:stretch>
        </p:blipFill>
        <p:spPr bwMode="auto">
          <a:xfrm>
            <a:off x="6143636" y="3286124"/>
            <a:ext cx="2214578" cy="2714644"/>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iterate type="lt">
                                    <p:tmPct val="5000"/>
                                  </p:iterate>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par>
                                <p:cTn id="11" presetID="53" presetClass="entr" presetSubtype="0" fill="hold" nodeType="withEffect">
                                  <p:stCondLst>
                                    <p:cond delay="0"/>
                                  </p:stCondLst>
                                  <p:childTnLst>
                                    <p:set>
                                      <p:cBhvr>
                                        <p:cTn id="12" dur="1" fill="hold">
                                          <p:stCondLst>
                                            <p:cond delay="0"/>
                                          </p:stCondLst>
                                        </p:cTn>
                                        <p:tgtEl>
                                          <p:spTgt spid="25602"/>
                                        </p:tgtEl>
                                        <p:attrNameLst>
                                          <p:attrName>style.visibility</p:attrName>
                                        </p:attrNameLst>
                                      </p:cBhvr>
                                      <p:to>
                                        <p:strVal val="visible"/>
                                      </p:to>
                                    </p:set>
                                    <p:anim calcmode="lin" valueType="num">
                                      <p:cBhvr>
                                        <p:cTn id="13" dur="500" fill="hold"/>
                                        <p:tgtEl>
                                          <p:spTgt spid="25602"/>
                                        </p:tgtEl>
                                        <p:attrNameLst>
                                          <p:attrName>ppt_w</p:attrName>
                                        </p:attrNameLst>
                                      </p:cBhvr>
                                      <p:tavLst>
                                        <p:tav tm="0">
                                          <p:val>
                                            <p:fltVal val="0"/>
                                          </p:val>
                                        </p:tav>
                                        <p:tav tm="100000">
                                          <p:val>
                                            <p:strVal val="#ppt_w"/>
                                          </p:val>
                                        </p:tav>
                                      </p:tavLst>
                                    </p:anim>
                                    <p:anim calcmode="lin" valueType="num">
                                      <p:cBhvr>
                                        <p:cTn id="14" dur="500" fill="hold"/>
                                        <p:tgtEl>
                                          <p:spTgt spid="25602"/>
                                        </p:tgtEl>
                                        <p:attrNameLst>
                                          <p:attrName>ppt_h</p:attrName>
                                        </p:attrNameLst>
                                      </p:cBhvr>
                                      <p:tavLst>
                                        <p:tav tm="0">
                                          <p:val>
                                            <p:fltVal val="0"/>
                                          </p:val>
                                        </p:tav>
                                        <p:tav tm="100000">
                                          <p:val>
                                            <p:strVal val="#ppt_h"/>
                                          </p:val>
                                        </p:tav>
                                      </p:tavLst>
                                    </p:anim>
                                    <p:animEffect transition="in" filter="fade">
                                      <p:cBhvr>
                                        <p:cTn id="15" dur="500"/>
                                        <p:tgtEl>
                                          <p:spTgt spid="25602"/>
                                        </p:tgtEl>
                                      </p:cBhvr>
                                    </p:animEffect>
                                  </p:childTnLst>
                                </p:cTn>
                              </p:par>
                              <p:par>
                                <p:cTn id="16" presetID="37" presetClass="entr" presetSubtype="0" fill="hold" nodeType="withEffect">
                                  <p:stCondLst>
                                    <p:cond delay="0"/>
                                  </p:stCondLst>
                                  <p:childTnLst>
                                    <p:set>
                                      <p:cBhvr>
                                        <p:cTn id="17" dur="1" fill="hold">
                                          <p:stCondLst>
                                            <p:cond delay="0"/>
                                          </p:stCondLst>
                                        </p:cTn>
                                        <p:tgtEl>
                                          <p:spTgt spid="3">
                                            <p:txEl>
                                              <p:pRg st="0" end="0"/>
                                            </p:txEl>
                                          </p:spTgt>
                                        </p:tgtEl>
                                        <p:attrNameLst>
                                          <p:attrName>style.visibility</p:attrName>
                                        </p:attrNameLst>
                                      </p:cBhvr>
                                      <p:to>
                                        <p:strVal val="visible"/>
                                      </p:to>
                                    </p:set>
                                    <p:animEffect transition="in" filter="fade">
                                      <p:cBhvr>
                                        <p:cTn id="18" dur="1000"/>
                                        <p:tgtEl>
                                          <p:spTgt spid="3">
                                            <p:txEl>
                                              <p:pRg st="0" end="0"/>
                                            </p:txEl>
                                          </p:spTgt>
                                        </p:tgtEl>
                                      </p:cBhvr>
                                    </p:animEffect>
                                    <p:anim calcmode="lin" valueType="num">
                                      <p:cBhvr>
                                        <p:cTn id="19"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20" dur="900" decel="100000" fill="hold"/>
                                        <p:tgtEl>
                                          <p:spTgt spid="3">
                                            <p:txEl>
                                              <p:pRg st="0" end="0"/>
                                            </p:txEl>
                                          </p:spTgt>
                                        </p:tgtEl>
                                        <p:attrNameLst>
                                          <p:attrName>ppt_y</p:attrName>
                                        </p:attrNameLst>
                                      </p:cBhvr>
                                      <p:tavLst>
                                        <p:tav tm="0">
                                          <p:val>
                                            <p:strVal val="#ppt_y+1"/>
                                          </p:val>
                                        </p:tav>
                                        <p:tav tm="100000">
                                          <p:val>
                                            <p:strVal val="#ppt_y-.03"/>
                                          </p:val>
                                        </p:tav>
                                      </p:tavLst>
                                    </p:anim>
                                    <p:anim calcmode="lin" valueType="num">
                                      <p:cBhvr>
                                        <p:cTn id="21" dur="100" accel="100000" fill="hold">
                                          <p:stCondLst>
                                            <p:cond delay="900"/>
                                          </p:stCondLst>
                                        </p:cTn>
                                        <p:tgtEl>
                                          <p:spTgt spid="3">
                                            <p:txEl>
                                              <p:pRg st="0" end="0"/>
                                            </p:txEl>
                                          </p:spTgt>
                                        </p:tgtEl>
                                        <p:attrNameLst>
                                          <p:attrName>ppt_y</p:attrName>
                                        </p:attrNameLst>
                                      </p:cBhvr>
                                      <p:tavLst>
                                        <p:tav tm="0">
                                          <p:val>
                                            <p:strVal val="#ppt_y-.03"/>
                                          </p:val>
                                        </p:tav>
                                        <p:tav tm="100000">
                                          <p:val>
                                            <p:strVal val="#ppt_y"/>
                                          </p:val>
                                        </p:tav>
                                      </p:tavLst>
                                    </p:anim>
                                  </p:childTnLst>
                                </p:cTn>
                              </p:par>
                              <p:par>
                                <p:cTn id="22" presetID="37" presetClass="entr" presetSubtype="0" fill="hold" nodeType="withEffect">
                                  <p:stCondLst>
                                    <p:cond delay="0"/>
                                  </p:stCondLst>
                                  <p:childTnLst>
                                    <p:set>
                                      <p:cBhvr>
                                        <p:cTn id="23" dur="1" fill="hold">
                                          <p:stCondLst>
                                            <p:cond delay="0"/>
                                          </p:stCondLst>
                                        </p:cTn>
                                        <p:tgtEl>
                                          <p:spTgt spid="3">
                                            <p:txEl>
                                              <p:pRg st="1" end="1"/>
                                            </p:txEl>
                                          </p:spTgt>
                                        </p:tgtEl>
                                        <p:attrNameLst>
                                          <p:attrName>style.visibility</p:attrName>
                                        </p:attrNameLst>
                                      </p:cBhvr>
                                      <p:to>
                                        <p:strVal val="visible"/>
                                      </p:to>
                                    </p:set>
                                    <p:animEffect transition="in" filter="fade">
                                      <p:cBhvr>
                                        <p:cTn id="24" dur="1000"/>
                                        <p:tgtEl>
                                          <p:spTgt spid="3">
                                            <p:txEl>
                                              <p:pRg st="1" end="1"/>
                                            </p:txEl>
                                          </p:spTgt>
                                        </p:tgtEl>
                                      </p:cBhvr>
                                    </p:animEffect>
                                    <p:anim calcmode="lin" valueType="num">
                                      <p:cBhvr>
                                        <p:cTn id="2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6" dur="900" decel="100000" fill="hold"/>
                                        <p:tgtEl>
                                          <p:spTgt spid="3">
                                            <p:txEl>
                                              <p:pRg st="1" end="1"/>
                                            </p:txEl>
                                          </p:spTgt>
                                        </p:tgtEl>
                                        <p:attrNameLst>
                                          <p:attrName>ppt_y</p:attrName>
                                        </p:attrNameLst>
                                      </p:cBhvr>
                                      <p:tavLst>
                                        <p:tav tm="0">
                                          <p:val>
                                            <p:strVal val="#ppt_y+1"/>
                                          </p:val>
                                        </p:tav>
                                        <p:tav tm="100000">
                                          <p:val>
                                            <p:strVal val="#ppt_y-.03"/>
                                          </p:val>
                                        </p:tav>
                                      </p:tavLst>
                                    </p:anim>
                                    <p:anim calcmode="lin" valueType="num">
                                      <p:cBhvr>
                                        <p:cTn id="27" dur="100" accel="100000" fill="hold">
                                          <p:stCondLst>
                                            <p:cond delay="900"/>
                                          </p:stCondLst>
                                        </p:cTn>
                                        <p:tgtEl>
                                          <p:spTgt spid="3">
                                            <p:txEl>
                                              <p:pRg st="1" end="1"/>
                                            </p:txEl>
                                          </p:spTgt>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28596" y="-24"/>
            <a:ext cx="8229600" cy="785818"/>
          </a:xfrm>
        </p:spPr>
        <p:txBody>
          <a:bodyPr>
            <a:noAutofit/>
          </a:bodyPr>
          <a:lstStyle/>
          <a:p>
            <a:r>
              <a:rPr lang="ru-RU" sz="5400" b="1" dirty="0" smtClean="0">
                <a:solidFill>
                  <a:srgbClr val="FF0000"/>
                </a:solidFill>
                <a:effectLst>
                  <a:outerShdw blurRad="38100" dist="38100" dir="2700000" algn="tl">
                    <a:srgbClr val="000000">
                      <a:alpha val="43137"/>
                    </a:srgbClr>
                  </a:outerShdw>
                </a:effectLst>
                <a:latin typeface="Segoe Script" pitchFamily="34" charset="0"/>
              </a:rPr>
              <a:t>Вступление</a:t>
            </a:r>
            <a:endParaRPr lang="ru-RU" sz="5400" b="1" dirty="0">
              <a:solidFill>
                <a:srgbClr val="FF0000"/>
              </a:solidFill>
              <a:effectLst>
                <a:outerShdw blurRad="38100" dist="38100" dir="2700000" algn="tl">
                  <a:srgbClr val="000000">
                    <a:alpha val="43137"/>
                  </a:srgbClr>
                </a:outerShdw>
              </a:effectLst>
              <a:latin typeface="Segoe Script" pitchFamily="34" charset="0"/>
            </a:endParaRPr>
          </a:p>
        </p:txBody>
      </p:sp>
      <p:sp>
        <p:nvSpPr>
          <p:cNvPr id="3" name="Содержимое 2"/>
          <p:cNvSpPr>
            <a:spLocks noGrp="1"/>
          </p:cNvSpPr>
          <p:nvPr>
            <p:ph idx="1"/>
          </p:nvPr>
        </p:nvSpPr>
        <p:spPr/>
        <p:txBody>
          <a:bodyPr>
            <a:normAutofit/>
          </a:bodyPr>
          <a:lstStyle/>
          <a:p>
            <a:pPr algn="ctr">
              <a:buNone/>
            </a:pPr>
            <a:r>
              <a:rPr lang="ru-RU" sz="2800" b="1" dirty="0" smtClean="0">
                <a:solidFill>
                  <a:srgbClr val="FF0000"/>
                </a:solidFill>
                <a:effectLst>
                  <a:outerShdw blurRad="38100" dist="38100" dir="2700000" algn="tl">
                    <a:srgbClr val="000000">
                      <a:alpha val="43137"/>
                    </a:srgbClr>
                  </a:outerShdw>
                </a:effectLst>
                <a:latin typeface="Segoe Script" pitchFamily="34" charset="0"/>
              </a:rPr>
              <a:t>Компьютер</a:t>
            </a:r>
          </a:p>
          <a:p>
            <a:pPr>
              <a:buNone/>
            </a:pPr>
            <a:r>
              <a:rPr lang="ru-RU" sz="2800" b="1" dirty="0" smtClean="0">
                <a:solidFill>
                  <a:schemeClr val="accent6">
                    <a:lumMod val="50000"/>
                  </a:schemeClr>
                </a:solidFill>
                <a:effectLst>
                  <a:outerShdw blurRad="38100" dist="38100" dir="2700000" algn="tl">
                    <a:srgbClr val="000000">
                      <a:alpha val="43137"/>
                    </a:srgbClr>
                  </a:outerShdw>
                </a:effectLst>
                <a:latin typeface="Segoe Script" pitchFamily="34" charset="0"/>
              </a:rPr>
              <a:t>     Компьютер (англ. </a:t>
            </a:r>
            <a:r>
              <a:rPr lang="ru-RU" sz="2800" b="1" i="1" dirty="0" smtClean="0">
                <a:solidFill>
                  <a:schemeClr val="accent6">
                    <a:lumMod val="50000"/>
                  </a:schemeClr>
                </a:solidFill>
                <a:effectLst>
                  <a:outerShdw blurRad="38100" dist="38100" dir="2700000" algn="tl">
                    <a:srgbClr val="000000">
                      <a:alpha val="43137"/>
                    </a:srgbClr>
                  </a:outerShdw>
                </a:effectLst>
                <a:latin typeface="Segoe Script" pitchFamily="34" charset="0"/>
              </a:rPr>
              <a:t>computer</a:t>
            </a:r>
            <a:r>
              <a:rPr lang="ru-RU" sz="2800" b="1" dirty="0" smtClean="0">
                <a:solidFill>
                  <a:schemeClr val="accent6">
                    <a:lumMod val="50000"/>
                  </a:schemeClr>
                </a:solidFill>
                <a:effectLst>
                  <a:outerShdw blurRad="38100" dist="38100" dir="2700000" algn="tl">
                    <a:srgbClr val="000000">
                      <a:alpha val="43137"/>
                    </a:srgbClr>
                  </a:outerShdw>
                </a:effectLst>
                <a:latin typeface="Segoe Script" pitchFamily="34" charset="0"/>
              </a:rPr>
              <a:t> — «вычислитель») программно управляемое электронное устройство обработки информации.</a:t>
            </a:r>
            <a:endParaRPr lang="ru-RU" sz="2800" b="1" dirty="0">
              <a:solidFill>
                <a:schemeClr val="accent6">
                  <a:lumMod val="50000"/>
                </a:schemeClr>
              </a:solidFill>
              <a:effectLst>
                <a:outerShdw blurRad="38100" dist="38100" dir="2700000" algn="tl">
                  <a:srgbClr val="000000">
                    <a:alpha val="43137"/>
                  </a:srgbClr>
                </a:outerShdw>
              </a:effectLst>
              <a:latin typeface="Segoe Script" pitchFamily="34" charset="0"/>
            </a:endParaRPr>
          </a:p>
        </p:txBody>
      </p:sp>
      <p:pic>
        <p:nvPicPr>
          <p:cNvPr id="24578" name="Picture 2" descr="http://itlife.net.ua/uploads/comp.jpg"/>
          <p:cNvPicPr>
            <a:picLocks noChangeAspect="1" noChangeArrowheads="1"/>
          </p:cNvPicPr>
          <p:nvPr/>
        </p:nvPicPr>
        <p:blipFill>
          <a:blip r:embed="rId2" cstate="print"/>
          <a:srcRect/>
          <a:stretch>
            <a:fillRect/>
          </a:stretch>
        </p:blipFill>
        <p:spPr bwMode="auto">
          <a:xfrm>
            <a:off x="4286248" y="3071810"/>
            <a:ext cx="3016476" cy="294274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iterate type="lt">
                                    <p:tmPct val="5000"/>
                                  </p:iterate>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par>
                                <p:cTn id="11" presetID="53" presetClass="entr" presetSubtype="0" fill="hold" nodeType="withEffect">
                                  <p:stCondLst>
                                    <p:cond delay="0"/>
                                  </p:stCondLst>
                                  <p:childTnLst>
                                    <p:set>
                                      <p:cBhvr>
                                        <p:cTn id="12" dur="1" fill="hold">
                                          <p:stCondLst>
                                            <p:cond delay="0"/>
                                          </p:stCondLst>
                                        </p:cTn>
                                        <p:tgtEl>
                                          <p:spTgt spid="24578"/>
                                        </p:tgtEl>
                                        <p:attrNameLst>
                                          <p:attrName>style.visibility</p:attrName>
                                        </p:attrNameLst>
                                      </p:cBhvr>
                                      <p:to>
                                        <p:strVal val="visible"/>
                                      </p:to>
                                    </p:set>
                                    <p:anim calcmode="lin" valueType="num">
                                      <p:cBhvr>
                                        <p:cTn id="13" dur="500" fill="hold"/>
                                        <p:tgtEl>
                                          <p:spTgt spid="24578"/>
                                        </p:tgtEl>
                                        <p:attrNameLst>
                                          <p:attrName>ppt_w</p:attrName>
                                        </p:attrNameLst>
                                      </p:cBhvr>
                                      <p:tavLst>
                                        <p:tav tm="0">
                                          <p:val>
                                            <p:fltVal val="0"/>
                                          </p:val>
                                        </p:tav>
                                        <p:tav tm="100000">
                                          <p:val>
                                            <p:strVal val="#ppt_w"/>
                                          </p:val>
                                        </p:tav>
                                      </p:tavLst>
                                    </p:anim>
                                    <p:anim calcmode="lin" valueType="num">
                                      <p:cBhvr>
                                        <p:cTn id="14" dur="500" fill="hold"/>
                                        <p:tgtEl>
                                          <p:spTgt spid="24578"/>
                                        </p:tgtEl>
                                        <p:attrNameLst>
                                          <p:attrName>ppt_h</p:attrName>
                                        </p:attrNameLst>
                                      </p:cBhvr>
                                      <p:tavLst>
                                        <p:tav tm="0">
                                          <p:val>
                                            <p:fltVal val="0"/>
                                          </p:val>
                                        </p:tav>
                                        <p:tav tm="100000">
                                          <p:val>
                                            <p:strVal val="#ppt_h"/>
                                          </p:val>
                                        </p:tav>
                                      </p:tavLst>
                                    </p:anim>
                                    <p:animEffect transition="in" filter="fade">
                                      <p:cBhvr>
                                        <p:cTn id="15" dur="500"/>
                                        <p:tgtEl>
                                          <p:spTgt spid="24578"/>
                                        </p:tgtEl>
                                      </p:cBhvr>
                                    </p:animEffect>
                                  </p:childTnLst>
                                </p:cTn>
                              </p:par>
                              <p:par>
                                <p:cTn id="16" presetID="37" presetClass="entr" presetSubtype="0" fill="hold" nodeType="withEffect">
                                  <p:stCondLst>
                                    <p:cond delay="0"/>
                                  </p:stCondLst>
                                  <p:childTnLst>
                                    <p:set>
                                      <p:cBhvr>
                                        <p:cTn id="17" dur="1" fill="hold">
                                          <p:stCondLst>
                                            <p:cond delay="0"/>
                                          </p:stCondLst>
                                        </p:cTn>
                                        <p:tgtEl>
                                          <p:spTgt spid="3">
                                            <p:txEl>
                                              <p:pRg st="0" end="0"/>
                                            </p:txEl>
                                          </p:spTgt>
                                        </p:tgtEl>
                                        <p:attrNameLst>
                                          <p:attrName>style.visibility</p:attrName>
                                        </p:attrNameLst>
                                      </p:cBhvr>
                                      <p:to>
                                        <p:strVal val="visible"/>
                                      </p:to>
                                    </p:set>
                                    <p:animEffect transition="in" filter="fade">
                                      <p:cBhvr>
                                        <p:cTn id="18" dur="1000"/>
                                        <p:tgtEl>
                                          <p:spTgt spid="3">
                                            <p:txEl>
                                              <p:pRg st="0" end="0"/>
                                            </p:txEl>
                                          </p:spTgt>
                                        </p:tgtEl>
                                      </p:cBhvr>
                                    </p:animEffect>
                                    <p:anim calcmode="lin" valueType="num">
                                      <p:cBhvr>
                                        <p:cTn id="19"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20" dur="900" decel="100000" fill="hold"/>
                                        <p:tgtEl>
                                          <p:spTgt spid="3">
                                            <p:txEl>
                                              <p:pRg st="0" end="0"/>
                                            </p:txEl>
                                          </p:spTgt>
                                        </p:tgtEl>
                                        <p:attrNameLst>
                                          <p:attrName>ppt_y</p:attrName>
                                        </p:attrNameLst>
                                      </p:cBhvr>
                                      <p:tavLst>
                                        <p:tav tm="0">
                                          <p:val>
                                            <p:strVal val="#ppt_y+1"/>
                                          </p:val>
                                        </p:tav>
                                        <p:tav tm="100000">
                                          <p:val>
                                            <p:strVal val="#ppt_y-.03"/>
                                          </p:val>
                                        </p:tav>
                                      </p:tavLst>
                                    </p:anim>
                                    <p:anim calcmode="lin" valueType="num">
                                      <p:cBhvr>
                                        <p:cTn id="21" dur="100" accel="100000" fill="hold">
                                          <p:stCondLst>
                                            <p:cond delay="900"/>
                                          </p:stCondLst>
                                        </p:cTn>
                                        <p:tgtEl>
                                          <p:spTgt spid="3">
                                            <p:txEl>
                                              <p:pRg st="0" end="0"/>
                                            </p:txEl>
                                          </p:spTgt>
                                        </p:tgtEl>
                                        <p:attrNameLst>
                                          <p:attrName>ppt_y</p:attrName>
                                        </p:attrNameLst>
                                      </p:cBhvr>
                                      <p:tavLst>
                                        <p:tav tm="0">
                                          <p:val>
                                            <p:strVal val="#ppt_y-.03"/>
                                          </p:val>
                                        </p:tav>
                                        <p:tav tm="100000">
                                          <p:val>
                                            <p:strVal val="#ppt_y"/>
                                          </p:val>
                                        </p:tav>
                                      </p:tavLst>
                                    </p:anim>
                                  </p:childTnLst>
                                </p:cTn>
                              </p:par>
                              <p:par>
                                <p:cTn id="22" presetID="37" presetClass="entr" presetSubtype="0" fill="hold" nodeType="withEffect">
                                  <p:stCondLst>
                                    <p:cond delay="0"/>
                                  </p:stCondLst>
                                  <p:childTnLst>
                                    <p:set>
                                      <p:cBhvr>
                                        <p:cTn id="23" dur="1" fill="hold">
                                          <p:stCondLst>
                                            <p:cond delay="0"/>
                                          </p:stCondLst>
                                        </p:cTn>
                                        <p:tgtEl>
                                          <p:spTgt spid="3">
                                            <p:txEl>
                                              <p:pRg st="1" end="1"/>
                                            </p:txEl>
                                          </p:spTgt>
                                        </p:tgtEl>
                                        <p:attrNameLst>
                                          <p:attrName>style.visibility</p:attrName>
                                        </p:attrNameLst>
                                      </p:cBhvr>
                                      <p:to>
                                        <p:strVal val="visible"/>
                                      </p:to>
                                    </p:set>
                                    <p:animEffect transition="in" filter="fade">
                                      <p:cBhvr>
                                        <p:cTn id="24" dur="1000"/>
                                        <p:tgtEl>
                                          <p:spTgt spid="3">
                                            <p:txEl>
                                              <p:pRg st="1" end="1"/>
                                            </p:txEl>
                                          </p:spTgt>
                                        </p:tgtEl>
                                      </p:cBhvr>
                                    </p:animEffect>
                                    <p:anim calcmode="lin" valueType="num">
                                      <p:cBhvr>
                                        <p:cTn id="2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6" dur="900" decel="100000" fill="hold"/>
                                        <p:tgtEl>
                                          <p:spTgt spid="3">
                                            <p:txEl>
                                              <p:pRg st="1" end="1"/>
                                            </p:txEl>
                                          </p:spTgt>
                                        </p:tgtEl>
                                        <p:attrNameLst>
                                          <p:attrName>ppt_y</p:attrName>
                                        </p:attrNameLst>
                                      </p:cBhvr>
                                      <p:tavLst>
                                        <p:tav tm="0">
                                          <p:val>
                                            <p:strVal val="#ppt_y+1"/>
                                          </p:val>
                                        </p:tav>
                                        <p:tav tm="100000">
                                          <p:val>
                                            <p:strVal val="#ppt_y-.03"/>
                                          </p:val>
                                        </p:tav>
                                      </p:tavLst>
                                    </p:anim>
                                    <p:anim calcmode="lin" valueType="num">
                                      <p:cBhvr>
                                        <p:cTn id="27" dur="100" accel="100000" fill="hold">
                                          <p:stCondLst>
                                            <p:cond delay="900"/>
                                          </p:stCondLst>
                                        </p:cTn>
                                        <p:tgtEl>
                                          <p:spTgt spid="3">
                                            <p:txEl>
                                              <p:pRg st="1" end="1"/>
                                            </p:txEl>
                                          </p:spTgt>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714348" y="714356"/>
            <a:ext cx="5000660" cy="5572163"/>
          </a:xfrm>
        </p:spPr>
        <p:txBody>
          <a:bodyPr>
            <a:normAutofit fontScale="70000" lnSpcReduction="20000"/>
          </a:bodyPr>
          <a:lstStyle/>
          <a:p>
            <a:pPr algn="ctr">
              <a:buNone/>
            </a:pPr>
            <a:r>
              <a:rPr lang="ru-RU" sz="2900" b="1" dirty="0" smtClean="0">
                <a:solidFill>
                  <a:srgbClr val="FF0000"/>
                </a:solidFill>
                <a:effectLst>
                  <a:outerShdw blurRad="38100" dist="38100" dir="2700000" algn="tl">
                    <a:srgbClr val="000000">
                      <a:alpha val="43137"/>
                    </a:srgbClr>
                  </a:outerShdw>
                </a:effectLst>
                <a:latin typeface="Segoe Script" pitchFamily="34" charset="0"/>
              </a:rPr>
              <a:t>Этимология</a:t>
            </a:r>
          </a:p>
          <a:p>
            <a:pPr>
              <a:buNone/>
            </a:pPr>
            <a:r>
              <a:rPr lang="ru-RU" sz="2900" b="1" dirty="0" smtClean="0">
                <a:solidFill>
                  <a:schemeClr val="accent6">
                    <a:lumMod val="50000"/>
                  </a:schemeClr>
                </a:solidFill>
                <a:effectLst>
                  <a:outerShdw blurRad="38100" dist="38100" dir="2700000" algn="tl">
                    <a:srgbClr val="000000">
                      <a:alpha val="43137"/>
                    </a:srgbClr>
                  </a:outerShdw>
                </a:effectLst>
                <a:latin typeface="Segoe Script" pitchFamily="34" charset="0"/>
              </a:rPr>
              <a:t>     Слово </a:t>
            </a:r>
            <a:r>
              <a:rPr lang="ru-RU" sz="2900" b="1" i="1" dirty="0" smtClean="0">
                <a:solidFill>
                  <a:schemeClr val="accent6">
                    <a:lumMod val="50000"/>
                  </a:schemeClr>
                </a:solidFill>
                <a:effectLst>
                  <a:outerShdw blurRad="38100" dist="38100" dir="2700000" algn="tl">
                    <a:srgbClr val="000000">
                      <a:alpha val="43137"/>
                    </a:srgbClr>
                  </a:outerShdw>
                </a:effectLst>
                <a:latin typeface="Segoe Script" pitchFamily="34" charset="0"/>
              </a:rPr>
              <a:t>компьютер</a:t>
            </a:r>
            <a:r>
              <a:rPr lang="ru-RU" sz="2900" b="1" dirty="0" smtClean="0">
                <a:solidFill>
                  <a:schemeClr val="accent6">
                    <a:lumMod val="50000"/>
                  </a:schemeClr>
                </a:solidFill>
                <a:effectLst>
                  <a:outerShdw blurRad="38100" dist="38100" dir="2700000" algn="tl">
                    <a:srgbClr val="000000">
                      <a:alpha val="43137"/>
                    </a:srgbClr>
                  </a:outerShdw>
                </a:effectLst>
                <a:latin typeface="Segoe Script" pitchFamily="34" charset="0"/>
              </a:rPr>
              <a:t> является производным от английских слов </a:t>
            </a:r>
            <a:r>
              <a:rPr lang="ru-RU" sz="2900" b="1" i="1" dirty="0" smtClean="0">
                <a:solidFill>
                  <a:schemeClr val="accent6">
                    <a:lumMod val="50000"/>
                  </a:schemeClr>
                </a:solidFill>
                <a:effectLst>
                  <a:outerShdw blurRad="38100" dist="38100" dir="2700000" algn="tl">
                    <a:srgbClr val="000000">
                      <a:alpha val="43137"/>
                    </a:srgbClr>
                  </a:outerShdw>
                </a:effectLst>
                <a:latin typeface="Segoe Script" pitchFamily="34" charset="0"/>
              </a:rPr>
              <a:t>to compute</a:t>
            </a:r>
            <a:r>
              <a:rPr lang="ru-RU" sz="2900" b="1" dirty="0" smtClean="0">
                <a:solidFill>
                  <a:schemeClr val="accent6">
                    <a:lumMod val="50000"/>
                  </a:schemeClr>
                </a:solidFill>
                <a:effectLst>
                  <a:outerShdw blurRad="38100" dist="38100" dir="2700000" algn="tl">
                    <a:srgbClr val="000000">
                      <a:alpha val="43137"/>
                    </a:srgbClr>
                  </a:outerShdw>
                </a:effectLst>
                <a:latin typeface="Segoe Script" pitchFamily="34" charset="0"/>
              </a:rPr>
              <a:t>, </a:t>
            </a:r>
            <a:r>
              <a:rPr lang="ru-RU" sz="2900" b="1" i="1" dirty="0" smtClean="0">
                <a:solidFill>
                  <a:schemeClr val="accent6">
                    <a:lumMod val="50000"/>
                  </a:schemeClr>
                </a:solidFill>
                <a:effectLst>
                  <a:outerShdw blurRad="38100" dist="38100" dir="2700000" algn="tl">
                    <a:srgbClr val="000000">
                      <a:alpha val="43137"/>
                    </a:srgbClr>
                  </a:outerShdw>
                </a:effectLst>
                <a:latin typeface="Segoe Script" pitchFamily="34" charset="0"/>
              </a:rPr>
              <a:t>computer</a:t>
            </a:r>
            <a:r>
              <a:rPr lang="ru-RU" sz="2900" b="1" dirty="0" smtClean="0">
                <a:solidFill>
                  <a:schemeClr val="accent6">
                    <a:lumMod val="50000"/>
                  </a:schemeClr>
                </a:solidFill>
                <a:effectLst>
                  <a:outerShdw blurRad="38100" dist="38100" dir="2700000" algn="tl">
                    <a:srgbClr val="000000">
                      <a:alpha val="43137"/>
                    </a:srgbClr>
                  </a:outerShdw>
                </a:effectLst>
                <a:latin typeface="Segoe Script" pitchFamily="34" charset="0"/>
              </a:rPr>
              <a:t>, которые переводятся как «вычислять», «вычислитель» (английское слово, в свою очередь, происходит от латинского </a:t>
            </a:r>
            <a:r>
              <a:rPr lang="ru-RU" sz="2900" b="1" i="1" dirty="0" smtClean="0">
                <a:solidFill>
                  <a:schemeClr val="accent6">
                    <a:lumMod val="50000"/>
                  </a:schemeClr>
                </a:solidFill>
                <a:effectLst>
                  <a:outerShdw blurRad="38100" dist="38100" dir="2700000" algn="tl">
                    <a:srgbClr val="000000">
                      <a:alpha val="43137"/>
                    </a:srgbClr>
                  </a:outerShdw>
                </a:effectLst>
                <a:latin typeface="Segoe Script" pitchFamily="34" charset="0"/>
              </a:rPr>
              <a:t>computāre</a:t>
            </a:r>
            <a:r>
              <a:rPr lang="ru-RU" sz="2900" b="1" dirty="0" smtClean="0">
                <a:solidFill>
                  <a:schemeClr val="accent6">
                    <a:lumMod val="50000"/>
                  </a:schemeClr>
                </a:solidFill>
                <a:effectLst>
                  <a:outerShdw blurRad="38100" dist="38100" dir="2700000" algn="tl">
                    <a:srgbClr val="000000">
                      <a:alpha val="43137"/>
                    </a:srgbClr>
                  </a:outerShdw>
                </a:effectLst>
                <a:latin typeface="Segoe Script" pitchFamily="34" charset="0"/>
              </a:rPr>
              <a:t> — «вычислять»). Первоначально ванглийском языке это слово означало человека, производящего арифметические вычисления с привлечением или без привлечения механических устройств. В дальнейшем его значение было перенесено на сами машины, однако современные компьютеры выполняют множество задач, не связанных напрямую с математикой.</a:t>
            </a:r>
          </a:p>
          <a:p>
            <a:endParaRPr lang="ru-RU" dirty="0">
              <a:solidFill>
                <a:schemeClr val="accent6">
                  <a:lumMod val="50000"/>
                </a:schemeClr>
              </a:solidFill>
            </a:endParaRPr>
          </a:p>
        </p:txBody>
      </p:sp>
      <p:pic>
        <p:nvPicPr>
          <p:cNvPr id="23554" name="Picture 2" descr="http://t3.gstatic.com/images?q=tbn:ANd9GcTH8gKiILEp06JMd9Hl9WKqLzZi2abvK4oBnLKKR1IsgZgnMIUOCg"/>
          <p:cNvPicPr>
            <a:picLocks noChangeAspect="1" noChangeArrowheads="1"/>
          </p:cNvPicPr>
          <p:nvPr/>
        </p:nvPicPr>
        <p:blipFill>
          <a:blip r:embed="rId2" cstate="print"/>
          <a:srcRect b="8370"/>
          <a:stretch>
            <a:fillRect/>
          </a:stretch>
        </p:blipFill>
        <p:spPr bwMode="auto">
          <a:xfrm>
            <a:off x="5857884" y="3857628"/>
            <a:ext cx="2500330" cy="2220703"/>
          </a:xfrm>
          <a:prstGeom prst="rect">
            <a:avLst/>
          </a:prstGeom>
          <a:ln>
            <a:noFill/>
          </a:ln>
          <a:effectLst>
            <a:softEdge rad="112500"/>
          </a:effectLst>
        </p:spPr>
      </p:pic>
      <p:sp>
        <p:nvSpPr>
          <p:cNvPr id="5" name="Заголовок 1"/>
          <p:cNvSpPr>
            <a:spLocks noGrp="1"/>
          </p:cNvSpPr>
          <p:nvPr>
            <p:ph type="title"/>
          </p:nvPr>
        </p:nvSpPr>
        <p:spPr/>
        <p:txBody>
          <a:bodyPr>
            <a:noAutofit/>
          </a:bodyPr>
          <a:lstStyle/>
          <a:p>
            <a:r>
              <a:rPr lang="ru-RU" sz="5400" b="1" dirty="0" smtClean="0">
                <a:solidFill>
                  <a:srgbClr val="FF0000"/>
                </a:solidFill>
                <a:effectLst>
                  <a:outerShdw blurRad="38100" dist="38100" dir="2700000" algn="tl">
                    <a:srgbClr val="000000">
                      <a:alpha val="43137"/>
                    </a:srgbClr>
                  </a:outerShdw>
                </a:effectLst>
                <a:latin typeface="Segoe Script" pitchFamily="34" charset="0"/>
              </a:rPr>
              <a:t>Вступление</a:t>
            </a:r>
            <a:endParaRPr lang="ru-RU" sz="5400" b="1" dirty="0">
              <a:solidFill>
                <a:srgbClr val="FF0000"/>
              </a:solidFill>
              <a:effectLst>
                <a:outerShdw blurRad="38100" dist="38100" dir="2700000" algn="tl">
                  <a:srgbClr val="000000">
                    <a:alpha val="43137"/>
                  </a:srgbClr>
                </a:outerShdw>
              </a:effectLst>
              <a:latin typeface="Segoe Script"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iterate type="lt">
                                    <p:tmPct val="5000"/>
                                  </p:iterate>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style.rotation</p:attrName>
                                        </p:attrNameLst>
                                      </p:cBhvr>
                                      <p:tavLst>
                                        <p:tav tm="0">
                                          <p:val>
                                            <p:fltVal val="90"/>
                                          </p:val>
                                        </p:tav>
                                        <p:tav tm="100000">
                                          <p:val>
                                            <p:fltVal val="0"/>
                                          </p:val>
                                        </p:tav>
                                      </p:tavLst>
                                    </p:anim>
                                    <p:animEffect transition="in" filter="fade">
                                      <p:cBhvr>
                                        <p:cTn id="10" dur="1000"/>
                                        <p:tgtEl>
                                          <p:spTgt spid="5"/>
                                        </p:tgtEl>
                                      </p:cBhvr>
                                    </p:animEffect>
                                  </p:childTnLst>
                                </p:cTn>
                              </p:par>
                              <p:par>
                                <p:cTn id="11" presetID="53" presetClass="entr" presetSubtype="0" fill="hold" nodeType="withEffect">
                                  <p:stCondLst>
                                    <p:cond delay="0"/>
                                  </p:stCondLst>
                                  <p:childTnLst>
                                    <p:set>
                                      <p:cBhvr>
                                        <p:cTn id="12" dur="1" fill="hold">
                                          <p:stCondLst>
                                            <p:cond delay="0"/>
                                          </p:stCondLst>
                                        </p:cTn>
                                        <p:tgtEl>
                                          <p:spTgt spid="23554"/>
                                        </p:tgtEl>
                                        <p:attrNameLst>
                                          <p:attrName>style.visibility</p:attrName>
                                        </p:attrNameLst>
                                      </p:cBhvr>
                                      <p:to>
                                        <p:strVal val="visible"/>
                                      </p:to>
                                    </p:set>
                                    <p:anim calcmode="lin" valueType="num">
                                      <p:cBhvr>
                                        <p:cTn id="13" dur="500" fill="hold"/>
                                        <p:tgtEl>
                                          <p:spTgt spid="23554"/>
                                        </p:tgtEl>
                                        <p:attrNameLst>
                                          <p:attrName>ppt_w</p:attrName>
                                        </p:attrNameLst>
                                      </p:cBhvr>
                                      <p:tavLst>
                                        <p:tav tm="0">
                                          <p:val>
                                            <p:fltVal val="0"/>
                                          </p:val>
                                        </p:tav>
                                        <p:tav tm="100000">
                                          <p:val>
                                            <p:strVal val="#ppt_w"/>
                                          </p:val>
                                        </p:tav>
                                      </p:tavLst>
                                    </p:anim>
                                    <p:anim calcmode="lin" valueType="num">
                                      <p:cBhvr>
                                        <p:cTn id="14" dur="500" fill="hold"/>
                                        <p:tgtEl>
                                          <p:spTgt spid="23554"/>
                                        </p:tgtEl>
                                        <p:attrNameLst>
                                          <p:attrName>ppt_h</p:attrName>
                                        </p:attrNameLst>
                                      </p:cBhvr>
                                      <p:tavLst>
                                        <p:tav tm="0">
                                          <p:val>
                                            <p:fltVal val="0"/>
                                          </p:val>
                                        </p:tav>
                                        <p:tav tm="100000">
                                          <p:val>
                                            <p:strVal val="#ppt_h"/>
                                          </p:val>
                                        </p:tav>
                                      </p:tavLst>
                                    </p:anim>
                                    <p:animEffect transition="in" filter="fade">
                                      <p:cBhvr>
                                        <p:cTn id="15" dur="500"/>
                                        <p:tgtEl>
                                          <p:spTgt spid="23554"/>
                                        </p:tgtEl>
                                      </p:cBhvr>
                                    </p:animEffect>
                                  </p:childTnLst>
                                </p:cTn>
                              </p:par>
                              <p:par>
                                <p:cTn id="16" presetID="37" presetClass="entr" presetSubtype="0" fill="hold" nodeType="withEffect">
                                  <p:stCondLst>
                                    <p:cond delay="0"/>
                                  </p:stCondLst>
                                  <p:childTnLst>
                                    <p:set>
                                      <p:cBhvr>
                                        <p:cTn id="17" dur="1" fill="hold">
                                          <p:stCondLst>
                                            <p:cond delay="0"/>
                                          </p:stCondLst>
                                        </p:cTn>
                                        <p:tgtEl>
                                          <p:spTgt spid="3">
                                            <p:txEl>
                                              <p:pRg st="0" end="0"/>
                                            </p:txEl>
                                          </p:spTgt>
                                        </p:tgtEl>
                                        <p:attrNameLst>
                                          <p:attrName>style.visibility</p:attrName>
                                        </p:attrNameLst>
                                      </p:cBhvr>
                                      <p:to>
                                        <p:strVal val="visible"/>
                                      </p:to>
                                    </p:set>
                                    <p:animEffect transition="in" filter="fade">
                                      <p:cBhvr>
                                        <p:cTn id="18" dur="1000"/>
                                        <p:tgtEl>
                                          <p:spTgt spid="3">
                                            <p:txEl>
                                              <p:pRg st="0" end="0"/>
                                            </p:txEl>
                                          </p:spTgt>
                                        </p:tgtEl>
                                      </p:cBhvr>
                                    </p:animEffect>
                                    <p:anim calcmode="lin" valueType="num">
                                      <p:cBhvr>
                                        <p:cTn id="19"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20" dur="900" decel="100000" fill="hold"/>
                                        <p:tgtEl>
                                          <p:spTgt spid="3">
                                            <p:txEl>
                                              <p:pRg st="0" end="0"/>
                                            </p:txEl>
                                          </p:spTgt>
                                        </p:tgtEl>
                                        <p:attrNameLst>
                                          <p:attrName>ppt_y</p:attrName>
                                        </p:attrNameLst>
                                      </p:cBhvr>
                                      <p:tavLst>
                                        <p:tav tm="0">
                                          <p:val>
                                            <p:strVal val="#ppt_y+1"/>
                                          </p:val>
                                        </p:tav>
                                        <p:tav tm="100000">
                                          <p:val>
                                            <p:strVal val="#ppt_y-.03"/>
                                          </p:val>
                                        </p:tav>
                                      </p:tavLst>
                                    </p:anim>
                                    <p:anim calcmode="lin" valueType="num">
                                      <p:cBhvr>
                                        <p:cTn id="21" dur="100" accel="100000" fill="hold">
                                          <p:stCondLst>
                                            <p:cond delay="900"/>
                                          </p:stCondLst>
                                        </p:cTn>
                                        <p:tgtEl>
                                          <p:spTgt spid="3">
                                            <p:txEl>
                                              <p:pRg st="0" end="0"/>
                                            </p:txEl>
                                          </p:spTgt>
                                        </p:tgtEl>
                                        <p:attrNameLst>
                                          <p:attrName>ppt_y</p:attrName>
                                        </p:attrNameLst>
                                      </p:cBhvr>
                                      <p:tavLst>
                                        <p:tav tm="0">
                                          <p:val>
                                            <p:strVal val="#ppt_y-.03"/>
                                          </p:val>
                                        </p:tav>
                                        <p:tav tm="100000">
                                          <p:val>
                                            <p:strVal val="#ppt_y"/>
                                          </p:val>
                                        </p:tav>
                                      </p:tavLst>
                                    </p:anim>
                                  </p:childTnLst>
                                </p:cTn>
                              </p:par>
                              <p:par>
                                <p:cTn id="22" presetID="37" presetClass="entr" presetSubtype="0" fill="hold" nodeType="withEffect">
                                  <p:stCondLst>
                                    <p:cond delay="0"/>
                                  </p:stCondLst>
                                  <p:childTnLst>
                                    <p:set>
                                      <p:cBhvr>
                                        <p:cTn id="23" dur="1" fill="hold">
                                          <p:stCondLst>
                                            <p:cond delay="0"/>
                                          </p:stCondLst>
                                        </p:cTn>
                                        <p:tgtEl>
                                          <p:spTgt spid="3">
                                            <p:txEl>
                                              <p:pRg st="1" end="1"/>
                                            </p:txEl>
                                          </p:spTgt>
                                        </p:tgtEl>
                                        <p:attrNameLst>
                                          <p:attrName>style.visibility</p:attrName>
                                        </p:attrNameLst>
                                      </p:cBhvr>
                                      <p:to>
                                        <p:strVal val="visible"/>
                                      </p:to>
                                    </p:set>
                                    <p:animEffect transition="in" filter="fade">
                                      <p:cBhvr>
                                        <p:cTn id="24" dur="1000"/>
                                        <p:tgtEl>
                                          <p:spTgt spid="3">
                                            <p:txEl>
                                              <p:pRg st="1" end="1"/>
                                            </p:txEl>
                                          </p:spTgt>
                                        </p:tgtEl>
                                      </p:cBhvr>
                                    </p:animEffect>
                                    <p:anim calcmode="lin" valueType="num">
                                      <p:cBhvr>
                                        <p:cTn id="2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6" dur="900" decel="100000" fill="hold"/>
                                        <p:tgtEl>
                                          <p:spTgt spid="3">
                                            <p:txEl>
                                              <p:pRg st="1" end="1"/>
                                            </p:txEl>
                                          </p:spTgt>
                                        </p:tgtEl>
                                        <p:attrNameLst>
                                          <p:attrName>ppt_y</p:attrName>
                                        </p:attrNameLst>
                                      </p:cBhvr>
                                      <p:tavLst>
                                        <p:tav tm="0">
                                          <p:val>
                                            <p:strVal val="#ppt_y+1"/>
                                          </p:val>
                                        </p:tav>
                                        <p:tav tm="100000">
                                          <p:val>
                                            <p:strVal val="#ppt_y-.03"/>
                                          </p:val>
                                        </p:tav>
                                      </p:tavLst>
                                    </p:anim>
                                    <p:anim calcmode="lin" valueType="num">
                                      <p:cBhvr>
                                        <p:cTn id="27" dur="100" accel="100000" fill="hold">
                                          <p:stCondLst>
                                            <p:cond delay="900"/>
                                          </p:stCondLst>
                                        </p:cTn>
                                        <p:tgtEl>
                                          <p:spTgt spid="3">
                                            <p:txEl>
                                              <p:pRg st="1" end="1"/>
                                            </p:txEl>
                                          </p:spTgt>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p:txBody>
          <a:bodyPr>
            <a:noAutofit/>
          </a:bodyPr>
          <a:lstStyle/>
          <a:p>
            <a:pPr>
              <a:buNone/>
            </a:pPr>
            <a:r>
              <a:rPr lang="ru-RU" sz="1800" b="1" dirty="0" smtClean="0">
                <a:solidFill>
                  <a:schemeClr val="accent6">
                    <a:lumMod val="50000"/>
                  </a:schemeClr>
                </a:solidFill>
                <a:effectLst>
                  <a:outerShdw blurRad="38100" dist="38100" dir="2700000" algn="tl">
                    <a:srgbClr val="000000">
                      <a:alpha val="43137"/>
                    </a:srgbClr>
                  </a:outerShdw>
                </a:effectLst>
                <a:latin typeface="Segoe Script" pitchFamily="34" charset="0"/>
              </a:rPr>
              <a:t>Краткий обзор способов применения компьютера:</a:t>
            </a:r>
          </a:p>
          <a:p>
            <a:r>
              <a:rPr lang="ru-RU" sz="1800" b="1" dirty="0" smtClean="0">
                <a:solidFill>
                  <a:schemeClr val="accent6">
                    <a:lumMod val="50000"/>
                  </a:schemeClr>
                </a:solidFill>
                <a:effectLst>
                  <a:outerShdw blurRad="38100" dist="38100" dir="2700000" algn="tl">
                    <a:srgbClr val="000000">
                      <a:alpha val="43137"/>
                    </a:srgbClr>
                  </a:outerShdw>
                </a:effectLst>
                <a:latin typeface="Segoe Script" pitchFamily="34" charset="0"/>
              </a:rPr>
              <a:t>Компьютер – помощник в работе</a:t>
            </a:r>
          </a:p>
          <a:p>
            <a:r>
              <a:rPr lang="ru-RU" sz="1800" b="1" dirty="0" smtClean="0">
                <a:solidFill>
                  <a:schemeClr val="accent6">
                    <a:lumMod val="50000"/>
                  </a:schemeClr>
                </a:solidFill>
                <a:effectLst>
                  <a:outerShdw blurRad="38100" dist="38100" dir="2700000" algn="tl">
                    <a:srgbClr val="000000">
                      <a:alpha val="43137"/>
                    </a:srgbClr>
                  </a:outerShdw>
                </a:effectLst>
                <a:latin typeface="Segoe Script" pitchFamily="34" charset="0"/>
              </a:rPr>
              <a:t>Компьютер – развлекательный центр</a:t>
            </a:r>
          </a:p>
          <a:p>
            <a:r>
              <a:rPr lang="ru-RU" sz="1800" b="1" dirty="0" smtClean="0">
                <a:solidFill>
                  <a:schemeClr val="accent6">
                    <a:lumMod val="50000"/>
                  </a:schemeClr>
                </a:solidFill>
                <a:effectLst>
                  <a:outerShdw blurRad="38100" dist="38100" dir="2700000" algn="tl">
                    <a:srgbClr val="000000">
                      <a:alpha val="43137"/>
                    </a:srgbClr>
                  </a:outerShdw>
                </a:effectLst>
                <a:latin typeface="Segoe Script" pitchFamily="34" charset="0"/>
              </a:rPr>
              <a:t>Компьютер - средство общения</a:t>
            </a:r>
          </a:p>
          <a:p>
            <a:r>
              <a:rPr lang="ru-RU" sz="1800" b="1" dirty="0" smtClean="0">
                <a:solidFill>
                  <a:schemeClr val="accent6">
                    <a:lumMod val="50000"/>
                  </a:schemeClr>
                </a:solidFill>
                <a:effectLst>
                  <a:outerShdw blurRad="38100" dist="38100" dir="2700000" algn="tl">
                    <a:srgbClr val="000000">
                      <a:alpha val="43137"/>
                    </a:srgbClr>
                  </a:outerShdw>
                </a:effectLst>
                <a:latin typeface="Segoe Script" pitchFamily="34" charset="0"/>
              </a:rPr>
              <a:t>Компьютер – устройство, позволяющее принимать, обрабатывать и хранить информацию</a:t>
            </a:r>
          </a:p>
          <a:p>
            <a:r>
              <a:rPr lang="ru-RU" sz="1800" b="1" dirty="0" smtClean="0">
                <a:solidFill>
                  <a:schemeClr val="accent6">
                    <a:lumMod val="50000"/>
                  </a:schemeClr>
                </a:solidFill>
                <a:effectLst>
                  <a:outerShdw blurRad="38100" dist="38100" dir="2700000" algn="tl">
                    <a:srgbClr val="000000">
                      <a:alpha val="43137"/>
                    </a:srgbClr>
                  </a:outerShdw>
                </a:effectLst>
                <a:latin typeface="Segoe Script" pitchFamily="34" charset="0"/>
              </a:rPr>
              <a:t>Компьютер помогает учиться</a:t>
            </a:r>
          </a:p>
          <a:p>
            <a:r>
              <a:rPr lang="ru-RU" sz="1800" b="1" dirty="0" smtClean="0">
                <a:solidFill>
                  <a:schemeClr val="accent6">
                    <a:lumMod val="50000"/>
                  </a:schemeClr>
                </a:solidFill>
                <a:effectLst>
                  <a:outerShdw blurRad="38100" dist="38100" dir="2700000" algn="tl">
                    <a:srgbClr val="000000">
                      <a:alpha val="43137"/>
                    </a:srgbClr>
                  </a:outerShdw>
                </a:effectLst>
                <a:latin typeface="Segoe Script" pitchFamily="34" charset="0"/>
              </a:rPr>
              <a:t>Компьютер – магазин с доставкой на дом или в офис</a:t>
            </a:r>
          </a:p>
          <a:p>
            <a:r>
              <a:rPr lang="ru-RU" sz="1800" b="1" dirty="0" smtClean="0">
                <a:solidFill>
                  <a:schemeClr val="accent6">
                    <a:lumMod val="50000"/>
                  </a:schemeClr>
                </a:solidFill>
                <a:effectLst>
                  <a:outerShdw blurRad="38100" dist="38100" dir="2700000" algn="tl">
                    <a:srgbClr val="000000">
                      <a:alpha val="43137"/>
                    </a:srgbClr>
                  </a:outerShdw>
                </a:effectLst>
                <a:latin typeface="Segoe Script" pitchFamily="34" charset="0"/>
              </a:rPr>
              <a:t>Компьютер – удобный платежный инструмент</a:t>
            </a:r>
          </a:p>
          <a:p>
            <a:endParaRPr lang="ru-RU" sz="1800" b="1" dirty="0" smtClean="0">
              <a:solidFill>
                <a:srgbClr val="FFFF99"/>
              </a:solidFill>
              <a:effectLst>
                <a:outerShdw blurRad="38100" dist="38100" dir="2700000" algn="tl">
                  <a:srgbClr val="000000">
                    <a:alpha val="43137"/>
                  </a:srgbClr>
                </a:outerShdw>
              </a:effectLst>
              <a:latin typeface="Segoe Script" pitchFamily="34" charset="0"/>
            </a:endParaRPr>
          </a:p>
          <a:p>
            <a:pPr>
              <a:buNone/>
            </a:pPr>
            <a:endParaRPr lang="ru-RU" sz="1800" b="1" dirty="0">
              <a:solidFill>
                <a:srgbClr val="FFFF99"/>
              </a:solidFill>
              <a:effectLst>
                <a:outerShdw blurRad="38100" dist="38100" dir="2700000" algn="tl">
                  <a:srgbClr val="000000">
                    <a:alpha val="43137"/>
                  </a:srgbClr>
                </a:outerShdw>
              </a:effectLst>
              <a:latin typeface="Segoe Script" pitchFamily="34" charset="0"/>
            </a:endParaRPr>
          </a:p>
        </p:txBody>
      </p:sp>
      <p:pic>
        <p:nvPicPr>
          <p:cNvPr id="22530" name="Picture 2" descr="http://sokolovka-mglin.narod.ru/proekt/inf/678.jpg"/>
          <p:cNvPicPr>
            <a:picLocks noChangeAspect="1" noChangeArrowheads="1"/>
          </p:cNvPicPr>
          <p:nvPr/>
        </p:nvPicPr>
        <p:blipFill>
          <a:blip r:embed="rId2" cstate="print"/>
          <a:srcRect/>
          <a:stretch>
            <a:fillRect/>
          </a:stretch>
        </p:blipFill>
        <p:spPr bwMode="auto">
          <a:xfrm>
            <a:off x="1785918" y="4000504"/>
            <a:ext cx="5840113" cy="1869677"/>
          </a:xfrm>
          <a:prstGeom prst="rect">
            <a:avLst/>
          </a:prstGeom>
          <a:noFill/>
        </p:spPr>
      </p:pic>
      <p:sp>
        <p:nvSpPr>
          <p:cNvPr id="5" name="Заголовок 1"/>
          <p:cNvSpPr>
            <a:spLocks noGrp="1"/>
          </p:cNvSpPr>
          <p:nvPr>
            <p:ph type="title"/>
          </p:nvPr>
        </p:nvSpPr>
        <p:spPr/>
        <p:txBody>
          <a:bodyPr>
            <a:noAutofit/>
          </a:bodyPr>
          <a:lstStyle/>
          <a:p>
            <a:r>
              <a:rPr lang="ru-RU" sz="5400" b="1" dirty="0" smtClean="0">
                <a:solidFill>
                  <a:srgbClr val="FF0000"/>
                </a:solidFill>
                <a:effectLst>
                  <a:outerShdw blurRad="38100" dist="38100" dir="2700000" algn="tl">
                    <a:srgbClr val="000000">
                      <a:alpha val="43137"/>
                    </a:srgbClr>
                  </a:outerShdw>
                </a:effectLst>
                <a:latin typeface="Segoe Script" pitchFamily="34" charset="0"/>
              </a:rPr>
              <a:t>Вступление</a:t>
            </a:r>
            <a:endParaRPr lang="ru-RU" sz="5400" b="1" dirty="0">
              <a:solidFill>
                <a:srgbClr val="FF0000"/>
              </a:solidFill>
              <a:effectLst>
                <a:outerShdw blurRad="38100" dist="38100" dir="2700000" algn="tl">
                  <a:srgbClr val="000000">
                    <a:alpha val="43137"/>
                  </a:srgbClr>
                </a:outerShdw>
              </a:effectLst>
              <a:latin typeface="Segoe Script"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iterate type="lt">
                                    <p:tmPct val="5000"/>
                                  </p:iterate>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style.rotation</p:attrName>
                                        </p:attrNameLst>
                                      </p:cBhvr>
                                      <p:tavLst>
                                        <p:tav tm="0">
                                          <p:val>
                                            <p:fltVal val="90"/>
                                          </p:val>
                                        </p:tav>
                                        <p:tav tm="100000">
                                          <p:val>
                                            <p:fltVal val="0"/>
                                          </p:val>
                                        </p:tav>
                                      </p:tavLst>
                                    </p:anim>
                                    <p:animEffect transition="in" filter="fade">
                                      <p:cBhvr>
                                        <p:cTn id="10" dur="1000"/>
                                        <p:tgtEl>
                                          <p:spTgt spid="5"/>
                                        </p:tgtEl>
                                      </p:cBhvr>
                                    </p:animEffect>
                                  </p:childTnLst>
                                </p:cTn>
                              </p:par>
                              <p:par>
                                <p:cTn id="11" presetID="53" presetClass="entr" presetSubtype="0" fill="hold" nodeType="withEffect">
                                  <p:stCondLst>
                                    <p:cond delay="0"/>
                                  </p:stCondLst>
                                  <p:childTnLst>
                                    <p:set>
                                      <p:cBhvr>
                                        <p:cTn id="12" dur="1" fill="hold">
                                          <p:stCondLst>
                                            <p:cond delay="0"/>
                                          </p:stCondLst>
                                        </p:cTn>
                                        <p:tgtEl>
                                          <p:spTgt spid="22530"/>
                                        </p:tgtEl>
                                        <p:attrNameLst>
                                          <p:attrName>style.visibility</p:attrName>
                                        </p:attrNameLst>
                                      </p:cBhvr>
                                      <p:to>
                                        <p:strVal val="visible"/>
                                      </p:to>
                                    </p:set>
                                    <p:anim calcmode="lin" valueType="num">
                                      <p:cBhvr>
                                        <p:cTn id="13" dur="500" fill="hold"/>
                                        <p:tgtEl>
                                          <p:spTgt spid="22530"/>
                                        </p:tgtEl>
                                        <p:attrNameLst>
                                          <p:attrName>ppt_w</p:attrName>
                                        </p:attrNameLst>
                                      </p:cBhvr>
                                      <p:tavLst>
                                        <p:tav tm="0">
                                          <p:val>
                                            <p:fltVal val="0"/>
                                          </p:val>
                                        </p:tav>
                                        <p:tav tm="100000">
                                          <p:val>
                                            <p:strVal val="#ppt_w"/>
                                          </p:val>
                                        </p:tav>
                                      </p:tavLst>
                                    </p:anim>
                                    <p:anim calcmode="lin" valueType="num">
                                      <p:cBhvr>
                                        <p:cTn id="14" dur="500" fill="hold"/>
                                        <p:tgtEl>
                                          <p:spTgt spid="22530"/>
                                        </p:tgtEl>
                                        <p:attrNameLst>
                                          <p:attrName>ppt_h</p:attrName>
                                        </p:attrNameLst>
                                      </p:cBhvr>
                                      <p:tavLst>
                                        <p:tav tm="0">
                                          <p:val>
                                            <p:fltVal val="0"/>
                                          </p:val>
                                        </p:tav>
                                        <p:tav tm="100000">
                                          <p:val>
                                            <p:strVal val="#ppt_h"/>
                                          </p:val>
                                        </p:tav>
                                      </p:tavLst>
                                    </p:anim>
                                    <p:animEffect transition="in" filter="fade">
                                      <p:cBhvr>
                                        <p:cTn id="15" dur="500"/>
                                        <p:tgtEl>
                                          <p:spTgt spid="22530"/>
                                        </p:tgtEl>
                                      </p:cBhvr>
                                    </p:animEffect>
                                  </p:childTnLst>
                                </p:cTn>
                              </p:par>
                              <p:par>
                                <p:cTn id="16" presetID="37" presetClass="entr" presetSubtype="0" fill="hold" nodeType="withEffect">
                                  <p:stCondLst>
                                    <p:cond delay="0"/>
                                  </p:stCondLst>
                                  <p:childTnLst>
                                    <p:set>
                                      <p:cBhvr>
                                        <p:cTn id="17" dur="1" fill="hold">
                                          <p:stCondLst>
                                            <p:cond delay="0"/>
                                          </p:stCondLst>
                                        </p:cTn>
                                        <p:tgtEl>
                                          <p:spTgt spid="3">
                                            <p:txEl>
                                              <p:pRg st="0" end="0"/>
                                            </p:txEl>
                                          </p:spTgt>
                                        </p:tgtEl>
                                        <p:attrNameLst>
                                          <p:attrName>style.visibility</p:attrName>
                                        </p:attrNameLst>
                                      </p:cBhvr>
                                      <p:to>
                                        <p:strVal val="visible"/>
                                      </p:to>
                                    </p:set>
                                    <p:animEffect transition="in" filter="fade">
                                      <p:cBhvr>
                                        <p:cTn id="18" dur="1000"/>
                                        <p:tgtEl>
                                          <p:spTgt spid="3">
                                            <p:txEl>
                                              <p:pRg st="0" end="0"/>
                                            </p:txEl>
                                          </p:spTgt>
                                        </p:tgtEl>
                                      </p:cBhvr>
                                    </p:animEffect>
                                    <p:anim calcmode="lin" valueType="num">
                                      <p:cBhvr>
                                        <p:cTn id="19"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20" dur="900" decel="100000" fill="hold"/>
                                        <p:tgtEl>
                                          <p:spTgt spid="3">
                                            <p:txEl>
                                              <p:pRg st="0" end="0"/>
                                            </p:txEl>
                                          </p:spTgt>
                                        </p:tgtEl>
                                        <p:attrNameLst>
                                          <p:attrName>ppt_y</p:attrName>
                                        </p:attrNameLst>
                                      </p:cBhvr>
                                      <p:tavLst>
                                        <p:tav tm="0">
                                          <p:val>
                                            <p:strVal val="#ppt_y+1"/>
                                          </p:val>
                                        </p:tav>
                                        <p:tav tm="100000">
                                          <p:val>
                                            <p:strVal val="#ppt_y-.03"/>
                                          </p:val>
                                        </p:tav>
                                      </p:tavLst>
                                    </p:anim>
                                    <p:anim calcmode="lin" valueType="num">
                                      <p:cBhvr>
                                        <p:cTn id="21" dur="100" accel="100000" fill="hold">
                                          <p:stCondLst>
                                            <p:cond delay="900"/>
                                          </p:stCondLst>
                                        </p:cTn>
                                        <p:tgtEl>
                                          <p:spTgt spid="3">
                                            <p:txEl>
                                              <p:pRg st="0" end="0"/>
                                            </p:txEl>
                                          </p:spTgt>
                                        </p:tgtEl>
                                        <p:attrNameLst>
                                          <p:attrName>ppt_y</p:attrName>
                                        </p:attrNameLst>
                                      </p:cBhvr>
                                      <p:tavLst>
                                        <p:tav tm="0">
                                          <p:val>
                                            <p:strVal val="#ppt_y-.03"/>
                                          </p:val>
                                        </p:tav>
                                        <p:tav tm="100000">
                                          <p:val>
                                            <p:strVal val="#ppt_y"/>
                                          </p:val>
                                        </p:tav>
                                      </p:tavLst>
                                    </p:anim>
                                  </p:childTnLst>
                                </p:cTn>
                              </p:par>
                              <p:par>
                                <p:cTn id="22" presetID="37" presetClass="entr" presetSubtype="0" fill="hold" nodeType="withEffect">
                                  <p:stCondLst>
                                    <p:cond delay="0"/>
                                  </p:stCondLst>
                                  <p:childTnLst>
                                    <p:set>
                                      <p:cBhvr>
                                        <p:cTn id="23" dur="1" fill="hold">
                                          <p:stCondLst>
                                            <p:cond delay="0"/>
                                          </p:stCondLst>
                                        </p:cTn>
                                        <p:tgtEl>
                                          <p:spTgt spid="3">
                                            <p:txEl>
                                              <p:pRg st="1" end="1"/>
                                            </p:txEl>
                                          </p:spTgt>
                                        </p:tgtEl>
                                        <p:attrNameLst>
                                          <p:attrName>style.visibility</p:attrName>
                                        </p:attrNameLst>
                                      </p:cBhvr>
                                      <p:to>
                                        <p:strVal val="visible"/>
                                      </p:to>
                                    </p:set>
                                    <p:animEffect transition="in" filter="fade">
                                      <p:cBhvr>
                                        <p:cTn id="24" dur="1000"/>
                                        <p:tgtEl>
                                          <p:spTgt spid="3">
                                            <p:txEl>
                                              <p:pRg st="1" end="1"/>
                                            </p:txEl>
                                          </p:spTgt>
                                        </p:tgtEl>
                                      </p:cBhvr>
                                    </p:animEffect>
                                    <p:anim calcmode="lin" valueType="num">
                                      <p:cBhvr>
                                        <p:cTn id="2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6" dur="900" decel="100000" fill="hold"/>
                                        <p:tgtEl>
                                          <p:spTgt spid="3">
                                            <p:txEl>
                                              <p:pRg st="1" end="1"/>
                                            </p:txEl>
                                          </p:spTgt>
                                        </p:tgtEl>
                                        <p:attrNameLst>
                                          <p:attrName>ppt_y</p:attrName>
                                        </p:attrNameLst>
                                      </p:cBhvr>
                                      <p:tavLst>
                                        <p:tav tm="0">
                                          <p:val>
                                            <p:strVal val="#ppt_y+1"/>
                                          </p:val>
                                        </p:tav>
                                        <p:tav tm="100000">
                                          <p:val>
                                            <p:strVal val="#ppt_y-.03"/>
                                          </p:val>
                                        </p:tav>
                                      </p:tavLst>
                                    </p:anim>
                                    <p:anim calcmode="lin" valueType="num">
                                      <p:cBhvr>
                                        <p:cTn id="27" dur="100" accel="100000" fill="hold">
                                          <p:stCondLst>
                                            <p:cond delay="900"/>
                                          </p:stCondLst>
                                        </p:cTn>
                                        <p:tgtEl>
                                          <p:spTgt spid="3">
                                            <p:txEl>
                                              <p:pRg st="1" end="1"/>
                                            </p:txEl>
                                          </p:spTgt>
                                        </p:tgtEl>
                                        <p:attrNameLst>
                                          <p:attrName>ppt_y</p:attrName>
                                        </p:attrNameLst>
                                      </p:cBhvr>
                                      <p:tavLst>
                                        <p:tav tm="0">
                                          <p:val>
                                            <p:strVal val="#ppt_y-.03"/>
                                          </p:val>
                                        </p:tav>
                                        <p:tav tm="100000">
                                          <p:val>
                                            <p:strVal val="#ppt_y"/>
                                          </p:val>
                                        </p:tav>
                                      </p:tavLst>
                                    </p:anim>
                                  </p:childTnLst>
                                </p:cTn>
                              </p:par>
                              <p:par>
                                <p:cTn id="28" presetID="37" presetClass="entr" presetSubtype="0" fill="hold" nodeType="withEffect">
                                  <p:stCondLst>
                                    <p:cond delay="0"/>
                                  </p:stCondLst>
                                  <p:childTnLst>
                                    <p:set>
                                      <p:cBhvr>
                                        <p:cTn id="29" dur="1" fill="hold">
                                          <p:stCondLst>
                                            <p:cond delay="0"/>
                                          </p:stCondLst>
                                        </p:cTn>
                                        <p:tgtEl>
                                          <p:spTgt spid="3">
                                            <p:txEl>
                                              <p:pRg st="2" end="2"/>
                                            </p:txEl>
                                          </p:spTgt>
                                        </p:tgtEl>
                                        <p:attrNameLst>
                                          <p:attrName>style.visibility</p:attrName>
                                        </p:attrNameLst>
                                      </p:cBhvr>
                                      <p:to>
                                        <p:strVal val="visible"/>
                                      </p:to>
                                    </p:set>
                                    <p:animEffect transition="in" filter="fade">
                                      <p:cBhvr>
                                        <p:cTn id="30" dur="1000"/>
                                        <p:tgtEl>
                                          <p:spTgt spid="3">
                                            <p:txEl>
                                              <p:pRg st="2" end="2"/>
                                            </p:txEl>
                                          </p:spTgt>
                                        </p:tgtEl>
                                      </p:cBhvr>
                                    </p:animEffect>
                                    <p:anim calcmode="lin" valueType="num">
                                      <p:cBhvr>
                                        <p:cTn id="31"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32" dur="900" decel="100000" fill="hold"/>
                                        <p:tgtEl>
                                          <p:spTgt spid="3">
                                            <p:txEl>
                                              <p:pRg st="2" end="2"/>
                                            </p:txEl>
                                          </p:spTgt>
                                        </p:tgtEl>
                                        <p:attrNameLst>
                                          <p:attrName>ppt_y</p:attrName>
                                        </p:attrNameLst>
                                      </p:cBhvr>
                                      <p:tavLst>
                                        <p:tav tm="0">
                                          <p:val>
                                            <p:strVal val="#ppt_y+1"/>
                                          </p:val>
                                        </p:tav>
                                        <p:tav tm="100000">
                                          <p:val>
                                            <p:strVal val="#ppt_y-.03"/>
                                          </p:val>
                                        </p:tav>
                                      </p:tavLst>
                                    </p:anim>
                                    <p:anim calcmode="lin" valueType="num">
                                      <p:cBhvr>
                                        <p:cTn id="33" dur="100" accel="100000" fill="hold">
                                          <p:stCondLst>
                                            <p:cond delay="900"/>
                                          </p:stCondLst>
                                        </p:cTn>
                                        <p:tgtEl>
                                          <p:spTgt spid="3">
                                            <p:txEl>
                                              <p:pRg st="2" end="2"/>
                                            </p:txEl>
                                          </p:spTgt>
                                        </p:tgtEl>
                                        <p:attrNameLst>
                                          <p:attrName>ppt_y</p:attrName>
                                        </p:attrNameLst>
                                      </p:cBhvr>
                                      <p:tavLst>
                                        <p:tav tm="0">
                                          <p:val>
                                            <p:strVal val="#ppt_y-.03"/>
                                          </p:val>
                                        </p:tav>
                                        <p:tav tm="100000">
                                          <p:val>
                                            <p:strVal val="#ppt_y"/>
                                          </p:val>
                                        </p:tav>
                                      </p:tavLst>
                                    </p:anim>
                                  </p:childTnLst>
                                </p:cTn>
                              </p:par>
                              <p:par>
                                <p:cTn id="34" presetID="37" presetClass="entr" presetSubtype="0" fill="hold" nodeType="withEffect">
                                  <p:stCondLst>
                                    <p:cond delay="0"/>
                                  </p:stCondLst>
                                  <p:childTnLst>
                                    <p:set>
                                      <p:cBhvr>
                                        <p:cTn id="35" dur="1" fill="hold">
                                          <p:stCondLst>
                                            <p:cond delay="0"/>
                                          </p:stCondLst>
                                        </p:cTn>
                                        <p:tgtEl>
                                          <p:spTgt spid="3">
                                            <p:txEl>
                                              <p:pRg st="3" end="3"/>
                                            </p:txEl>
                                          </p:spTgt>
                                        </p:tgtEl>
                                        <p:attrNameLst>
                                          <p:attrName>style.visibility</p:attrName>
                                        </p:attrNameLst>
                                      </p:cBhvr>
                                      <p:to>
                                        <p:strVal val="visible"/>
                                      </p:to>
                                    </p:set>
                                    <p:animEffect transition="in" filter="fade">
                                      <p:cBhvr>
                                        <p:cTn id="36" dur="1000"/>
                                        <p:tgtEl>
                                          <p:spTgt spid="3">
                                            <p:txEl>
                                              <p:pRg st="3" end="3"/>
                                            </p:txEl>
                                          </p:spTgt>
                                        </p:tgtEl>
                                      </p:cBhvr>
                                    </p:animEffect>
                                    <p:anim calcmode="lin" valueType="num">
                                      <p:cBhvr>
                                        <p:cTn id="37"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8" dur="900" decel="100000" fill="hold"/>
                                        <p:tgtEl>
                                          <p:spTgt spid="3">
                                            <p:txEl>
                                              <p:pRg st="3" end="3"/>
                                            </p:txEl>
                                          </p:spTgt>
                                        </p:tgtEl>
                                        <p:attrNameLst>
                                          <p:attrName>ppt_y</p:attrName>
                                        </p:attrNameLst>
                                      </p:cBhvr>
                                      <p:tavLst>
                                        <p:tav tm="0">
                                          <p:val>
                                            <p:strVal val="#ppt_y+1"/>
                                          </p:val>
                                        </p:tav>
                                        <p:tav tm="100000">
                                          <p:val>
                                            <p:strVal val="#ppt_y-.03"/>
                                          </p:val>
                                        </p:tav>
                                      </p:tavLst>
                                    </p:anim>
                                    <p:anim calcmode="lin" valueType="num">
                                      <p:cBhvr>
                                        <p:cTn id="39" dur="100" accel="100000" fill="hold">
                                          <p:stCondLst>
                                            <p:cond delay="900"/>
                                          </p:stCondLst>
                                        </p:cTn>
                                        <p:tgtEl>
                                          <p:spTgt spid="3">
                                            <p:txEl>
                                              <p:pRg st="3" end="3"/>
                                            </p:txEl>
                                          </p:spTgt>
                                        </p:tgtEl>
                                        <p:attrNameLst>
                                          <p:attrName>ppt_y</p:attrName>
                                        </p:attrNameLst>
                                      </p:cBhvr>
                                      <p:tavLst>
                                        <p:tav tm="0">
                                          <p:val>
                                            <p:strVal val="#ppt_y-.03"/>
                                          </p:val>
                                        </p:tav>
                                        <p:tav tm="100000">
                                          <p:val>
                                            <p:strVal val="#ppt_y"/>
                                          </p:val>
                                        </p:tav>
                                      </p:tavLst>
                                    </p:anim>
                                  </p:childTnLst>
                                </p:cTn>
                              </p:par>
                              <p:par>
                                <p:cTn id="40" presetID="37" presetClass="entr" presetSubtype="0" fill="hold" nodeType="withEffect">
                                  <p:stCondLst>
                                    <p:cond delay="0"/>
                                  </p:stCondLst>
                                  <p:childTnLst>
                                    <p:set>
                                      <p:cBhvr>
                                        <p:cTn id="41" dur="1" fill="hold">
                                          <p:stCondLst>
                                            <p:cond delay="0"/>
                                          </p:stCondLst>
                                        </p:cTn>
                                        <p:tgtEl>
                                          <p:spTgt spid="3">
                                            <p:txEl>
                                              <p:pRg st="4" end="4"/>
                                            </p:txEl>
                                          </p:spTgt>
                                        </p:tgtEl>
                                        <p:attrNameLst>
                                          <p:attrName>style.visibility</p:attrName>
                                        </p:attrNameLst>
                                      </p:cBhvr>
                                      <p:to>
                                        <p:strVal val="visible"/>
                                      </p:to>
                                    </p:set>
                                    <p:animEffect transition="in" filter="fade">
                                      <p:cBhvr>
                                        <p:cTn id="42" dur="1000"/>
                                        <p:tgtEl>
                                          <p:spTgt spid="3">
                                            <p:txEl>
                                              <p:pRg st="4" end="4"/>
                                            </p:txEl>
                                          </p:spTgt>
                                        </p:tgtEl>
                                      </p:cBhvr>
                                    </p:animEffect>
                                    <p:anim calcmode="lin" valueType="num">
                                      <p:cBhvr>
                                        <p:cTn id="43"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44" dur="900" decel="100000" fill="hold"/>
                                        <p:tgtEl>
                                          <p:spTgt spid="3">
                                            <p:txEl>
                                              <p:pRg st="4" end="4"/>
                                            </p:txEl>
                                          </p:spTgt>
                                        </p:tgtEl>
                                        <p:attrNameLst>
                                          <p:attrName>ppt_y</p:attrName>
                                        </p:attrNameLst>
                                      </p:cBhvr>
                                      <p:tavLst>
                                        <p:tav tm="0">
                                          <p:val>
                                            <p:strVal val="#ppt_y+1"/>
                                          </p:val>
                                        </p:tav>
                                        <p:tav tm="100000">
                                          <p:val>
                                            <p:strVal val="#ppt_y-.03"/>
                                          </p:val>
                                        </p:tav>
                                      </p:tavLst>
                                    </p:anim>
                                    <p:anim calcmode="lin" valueType="num">
                                      <p:cBhvr>
                                        <p:cTn id="45" dur="100" accel="100000" fill="hold">
                                          <p:stCondLst>
                                            <p:cond delay="900"/>
                                          </p:stCondLst>
                                        </p:cTn>
                                        <p:tgtEl>
                                          <p:spTgt spid="3">
                                            <p:txEl>
                                              <p:pRg st="4" end="4"/>
                                            </p:txEl>
                                          </p:spTgt>
                                        </p:tgtEl>
                                        <p:attrNameLst>
                                          <p:attrName>ppt_y</p:attrName>
                                        </p:attrNameLst>
                                      </p:cBhvr>
                                      <p:tavLst>
                                        <p:tav tm="0">
                                          <p:val>
                                            <p:strVal val="#ppt_y-.03"/>
                                          </p:val>
                                        </p:tav>
                                        <p:tav tm="100000">
                                          <p:val>
                                            <p:strVal val="#ppt_y"/>
                                          </p:val>
                                        </p:tav>
                                      </p:tavLst>
                                    </p:anim>
                                  </p:childTnLst>
                                </p:cTn>
                              </p:par>
                              <p:par>
                                <p:cTn id="46" presetID="37" presetClass="entr" presetSubtype="0" fill="hold" nodeType="withEffect">
                                  <p:stCondLst>
                                    <p:cond delay="0"/>
                                  </p:stCondLst>
                                  <p:childTnLst>
                                    <p:set>
                                      <p:cBhvr>
                                        <p:cTn id="47" dur="1" fill="hold">
                                          <p:stCondLst>
                                            <p:cond delay="0"/>
                                          </p:stCondLst>
                                        </p:cTn>
                                        <p:tgtEl>
                                          <p:spTgt spid="3">
                                            <p:txEl>
                                              <p:pRg st="5" end="5"/>
                                            </p:txEl>
                                          </p:spTgt>
                                        </p:tgtEl>
                                        <p:attrNameLst>
                                          <p:attrName>style.visibility</p:attrName>
                                        </p:attrNameLst>
                                      </p:cBhvr>
                                      <p:to>
                                        <p:strVal val="visible"/>
                                      </p:to>
                                    </p:set>
                                    <p:animEffect transition="in" filter="fade">
                                      <p:cBhvr>
                                        <p:cTn id="48" dur="1000"/>
                                        <p:tgtEl>
                                          <p:spTgt spid="3">
                                            <p:txEl>
                                              <p:pRg st="5" end="5"/>
                                            </p:txEl>
                                          </p:spTgt>
                                        </p:tgtEl>
                                      </p:cBhvr>
                                    </p:animEffect>
                                    <p:anim calcmode="lin" valueType="num">
                                      <p:cBhvr>
                                        <p:cTn id="49"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50" dur="900" decel="100000" fill="hold"/>
                                        <p:tgtEl>
                                          <p:spTgt spid="3">
                                            <p:txEl>
                                              <p:pRg st="5" end="5"/>
                                            </p:txEl>
                                          </p:spTgt>
                                        </p:tgtEl>
                                        <p:attrNameLst>
                                          <p:attrName>ppt_y</p:attrName>
                                        </p:attrNameLst>
                                      </p:cBhvr>
                                      <p:tavLst>
                                        <p:tav tm="0">
                                          <p:val>
                                            <p:strVal val="#ppt_y+1"/>
                                          </p:val>
                                        </p:tav>
                                        <p:tav tm="100000">
                                          <p:val>
                                            <p:strVal val="#ppt_y-.03"/>
                                          </p:val>
                                        </p:tav>
                                      </p:tavLst>
                                    </p:anim>
                                    <p:anim calcmode="lin" valueType="num">
                                      <p:cBhvr>
                                        <p:cTn id="51" dur="100" accel="100000" fill="hold">
                                          <p:stCondLst>
                                            <p:cond delay="900"/>
                                          </p:stCondLst>
                                        </p:cTn>
                                        <p:tgtEl>
                                          <p:spTgt spid="3">
                                            <p:txEl>
                                              <p:pRg st="5" end="5"/>
                                            </p:txEl>
                                          </p:spTgt>
                                        </p:tgtEl>
                                        <p:attrNameLst>
                                          <p:attrName>ppt_y</p:attrName>
                                        </p:attrNameLst>
                                      </p:cBhvr>
                                      <p:tavLst>
                                        <p:tav tm="0">
                                          <p:val>
                                            <p:strVal val="#ppt_y-.03"/>
                                          </p:val>
                                        </p:tav>
                                        <p:tav tm="100000">
                                          <p:val>
                                            <p:strVal val="#ppt_y"/>
                                          </p:val>
                                        </p:tav>
                                      </p:tavLst>
                                    </p:anim>
                                  </p:childTnLst>
                                </p:cTn>
                              </p:par>
                              <p:par>
                                <p:cTn id="52" presetID="37" presetClass="entr" presetSubtype="0" fill="hold" nodeType="withEffect">
                                  <p:stCondLst>
                                    <p:cond delay="0"/>
                                  </p:stCondLst>
                                  <p:childTnLst>
                                    <p:set>
                                      <p:cBhvr>
                                        <p:cTn id="53" dur="1" fill="hold">
                                          <p:stCondLst>
                                            <p:cond delay="0"/>
                                          </p:stCondLst>
                                        </p:cTn>
                                        <p:tgtEl>
                                          <p:spTgt spid="3">
                                            <p:txEl>
                                              <p:pRg st="6" end="6"/>
                                            </p:txEl>
                                          </p:spTgt>
                                        </p:tgtEl>
                                        <p:attrNameLst>
                                          <p:attrName>style.visibility</p:attrName>
                                        </p:attrNameLst>
                                      </p:cBhvr>
                                      <p:to>
                                        <p:strVal val="visible"/>
                                      </p:to>
                                    </p:set>
                                    <p:animEffect transition="in" filter="fade">
                                      <p:cBhvr>
                                        <p:cTn id="54" dur="1000"/>
                                        <p:tgtEl>
                                          <p:spTgt spid="3">
                                            <p:txEl>
                                              <p:pRg st="6" end="6"/>
                                            </p:txEl>
                                          </p:spTgt>
                                        </p:tgtEl>
                                      </p:cBhvr>
                                    </p:animEffect>
                                    <p:anim calcmode="lin" valueType="num">
                                      <p:cBhvr>
                                        <p:cTn id="55"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56" dur="900" decel="100000" fill="hold"/>
                                        <p:tgtEl>
                                          <p:spTgt spid="3">
                                            <p:txEl>
                                              <p:pRg st="6" end="6"/>
                                            </p:txEl>
                                          </p:spTgt>
                                        </p:tgtEl>
                                        <p:attrNameLst>
                                          <p:attrName>ppt_y</p:attrName>
                                        </p:attrNameLst>
                                      </p:cBhvr>
                                      <p:tavLst>
                                        <p:tav tm="0">
                                          <p:val>
                                            <p:strVal val="#ppt_y+1"/>
                                          </p:val>
                                        </p:tav>
                                        <p:tav tm="100000">
                                          <p:val>
                                            <p:strVal val="#ppt_y-.03"/>
                                          </p:val>
                                        </p:tav>
                                      </p:tavLst>
                                    </p:anim>
                                    <p:anim calcmode="lin" valueType="num">
                                      <p:cBhvr>
                                        <p:cTn id="57" dur="100" accel="100000" fill="hold">
                                          <p:stCondLst>
                                            <p:cond delay="900"/>
                                          </p:stCondLst>
                                        </p:cTn>
                                        <p:tgtEl>
                                          <p:spTgt spid="3">
                                            <p:txEl>
                                              <p:pRg st="6" end="6"/>
                                            </p:txEl>
                                          </p:spTgt>
                                        </p:tgtEl>
                                        <p:attrNameLst>
                                          <p:attrName>ppt_y</p:attrName>
                                        </p:attrNameLst>
                                      </p:cBhvr>
                                      <p:tavLst>
                                        <p:tav tm="0">
                                          <p:val>
                                            <p:strVal val="#ppt_y-.03"/>
                                          </p:val>
                                        </p:tav>
                                        <p:tav tm="100000">
                                          <p:val>
                                            <p:strVal val="#ppt_y"/>
                                          </p:val>
                                        </p:tav>
                                      </p:tavLst>
                                    </p:anim>
                                  </p:childTnLst>
                                </p:cTn>
                              </p:par>
                              <p:par>
                                <p:cTn id="58" presetID="37" presetClass="entr" presetSubtype="0" fill="hold" nodeType="withEffect">
                                  <p:stCondLst>
                                    <p:cond delay="0"/>
                                  </p:stCondLst>
                                  <p:childTnLst>
                                    <p:set>
                                      <p:cBhvr>
                                        <p:cTn id="59" dur="1" fill="hold">
                                          <p:stCondLst>
                                            <p:cond delay="0"/>
                                          </p:stCondLst>
                                        </p:cTn>
                                        <p:tgtEl>
                                          <p:spTgt spid="3">
                                            <p:txEl>
                                              <p:pRg st="7" end="7"/>
                                            </p:txEl>
                                          </p:spTgt>
                                        </p:tgtEl>
                                        <p:attrNameLst>
                                          <p:attrName>style.visibility</p:attrName>
                                        </p:attrNameLst>
                                      </p:cBhvr>
                                      <p:to>
                                        <p:strVal val="visible"/>
                                      </p:to>
                                    </p:set>
                                    <p:animEffect transition="in" filter="fade">
                                      <p:cBhvr>
                                        <p:cTn id="60" dur="1000"/>
                                        <p:tgtEl>
                                          <p:spTgt spid="3">
                                            <p:txEl>
                                              <p:pRg st="7" end="7"/>
                                            </p:txEl>
                                          </p:spTgt>
                                        </p:tgtEl>
                                      </p:cBhvr>
                                    </p:animEffect>
                                    <p:anim calcmode="lin" valueType="num">
                                      <p:cBhvr>
                                        <p:cTn id="61"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62" dur="900" decel="100000" fill="hold"/>
                                        <p:tgtEl>
                                          <p:spTgt spid="3">
                                            <p:txEl>
                                              <p:pRg st="7" end="7"/>
                                            </p:txEl>
                                          </p:spTgt>
                                        </p:tgtEl>
                                        <p:attrNameLst>
                                          <p:attrName>ppt_y</p:attrName>
                                        </p:attrNameLst>
                                      </p:cBhvr>
                                      <p:tavLst>
                                        <p:tav tm="0">
                                          <p:val>
                                            <p:strVal val="#ppt_y+1"/>
                                          </p:val>
                                        </p:tav>
                                        <p:tav tm="100000">
                                          <p:val>
                                            <p:strVal val="#ppt_y-.03"/>
                                          </p:val>
                                        </p:tav>
                                      </p:tavLst>
                                    </p:anim>
                                    <p:anim calcmode="lin" valueType="num">
                                      <p:cBhvr>
                                        <p:cTn id="63" dur="100" accel="100000" fill="hold">
                                          <p:stCondLst>
                                            <p:cond delay="900"/>
                                          </p:stCondLst>
                                        </p:cTn>
                                        <p:tgtEl>
                                          <p:spTgt spid="3">
                                            <p:txEl>
                                              <p:pRg st="7" end="7"/>
                                            </p:txEl>
                                          </p:spTgt>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714348" y="831863"/>
            <a:ext cx="7715304" cy="3382955"/>
          </a:xfrm>
        </p:spPr>
        <p:txBody>
          <a:bodyPr>
            <a:normAutofit fontScale="92500" lnSpcReduction="10000"/>
          </a:bodyPr>
          <a:lstStyle/>
          <a:p>
            <a:pPr algn="ctr">
              <a:buNone/>
            </a:pPr>
            <a:r>
              <a:rPr lang="ru-RU" sz="2400" dirty="0" smtClean="0">
                <a:solidFill>
                  <a:srgbClr val="FF0000"/>
                </a:solidFill>
                <a:effectLst>
                  <a:outerShdw blurRad="38100" dist="38100" dir="2700000" algn="tl">
                    <a:srgbClr val="000000">
                      <a:alpha val="43137"/>
                    </a:srgbClr>
                  </a:outerShdw>
                </a:effectLst>
                <a:latin typeface="Segoe Script" pitchFamily="34" charset="0"/>
              </a:rPr>
              <a:t>Интернет</a:t>
            </a:r>
          </a:p>
          <a:p>
            <a:pPr>
              <a:buNone/>
            </a:pPr>
            <a:r>
              <a:rPr lang="ru-RU" sz="2400" dirty="0" smtClean="0">
                <a:solidFill>
                  <a:schemeClr val="accent6">
                    <a:lumMod val="50000"/>
                  </a:schemeClr>
                </a:solidFill>
                <a:effectLst>
                  <a:outerShdw blurRad="38100" dist="38100" dir="2700000" algn="tl">
                    <a:srgbClr val="000000">
                      <a:alpha val="43137"/>
                    </a:srgbClr>
                  </a:outerShdw>
                </a:effectLst>
                <a:latin typeface="Segoe Script" pitchFamily="34" charset="0"/>
              </a:rPr>
              <a:t>      Интернет — всемирная система объединённых компьютерных сетей, построенная на использовании протокола IP и маршрутизации пакетов данных. Интернет образует глобальное информационное пространство, служит физической основой для Всемирной паутины и множества других систем (протоколов) передачи данных. Часто упоминается как «Всемирная сеть» и «Глобальная сеть». В обиходе иногда говорят «Инет».</a:t>
            </a:r>
            <a:endParaRPr lang="ru-RU" sz="2400" dirty="0">
              <a:solidFill>
                <a:schemeClr val="accent6">
                  <a:lumMod val="50000"/>
                </a:schemeClr>
              </a:solidFill>
              <a:effectLst>
                <a:outerShdw blurRad="38100" dist="38100" dir="2700000" algn="tl">
                  <a:srgbClr val="000000">
                    <a:alpha val="43137"/>
                  </a:srgbClr>
                </a:outerShdw>
              </a:effectLst>
              <a:latin typeface="Segoe Script" pitchFamily="34" charset="0"/>
            </a:endParaRPr>
          </a:p>
        </p:txBody>
      </p:sp>
      <p:pic>
        <p:nvPicPr>
          <p:cNvPr id="21506" name="Picture 2" descr="http://i.focus.ua/img/a/6/3/165836.jpg?1295353420"/>
          <p:cNvPicPr>
            <a:picLocks noChangeAspect="1" noChangeArrowheads="1"/>
          </p:cNvPicPr>
          <p:nvPr/>
        </p:nvPicPr>
        <p:blipFill>
          <a:blip r:embed="rId2" cstate="print"/>
          <a:srcRect l="11429" t="4412" r="28571" b="22793"/>
          <a:stretch>
            <a:fillRect/>
          </a:stretch>
        </p:blipFill>
        <p:spPr bwMode="auto">
          <a:xfrm>
            <a:off x="2714612" y="4143380"/>
            <a:ext cx="2928958" cy="2301324"/>
          </a:xfrm>
          <a:prstGeom prst="rect">
            <a:avLst/>
          </a:prstGeom>
          <a:noFill/>
        </p:spPr>
      </p:pic>
      <p:sp>
        <p:nvSpPr>
          <p:cNvPr id="6" name="Заголовок 1"/>
          <p:cNvSpPr>
            <a:spLocks noGrp="1"/>
          </p:cNvSpPr>
          <p:nvPr>
            <p:ph type="title"/>
          </p:nvPr>
        </p:nvSpPr>
        <p:spPr/>
        <p:txBody>
          <a:bodyPr>
            <a:noAutofit/>
          </a:bodyPr>
          <a:lstStyle/>
          <a:p>
            <a:r>
              <a:rPr lang="ru-RU" sz="5400" b="1" dirty="0" smtClean="0">
                <a:solidFill>
                  <a:srgbClr val="FF0000"/>
                </a:solidFill>
                <a:effectLst>
                  <a:outerShdw blurRad="38100" dist="38100" dir="2700000" algn="tl">
                    <a:srgbClr val="000000">
                      <a:alpha val="43137"/>
                    </a:srgbClr>
                  </a:outerShdw>
                </a:effectLst>
                <a:latin typeface="Segoe Script" pitchFamily="34" charset="0"/>
              </a:rPr>
              <a:t>Вступление</a:t>
            </a:r>
            <a:endParaRPr lang="ru-RU" sz="5400" b="1" dirty="0">
              <a:solidFill>
                <a:srgbClr val="FF0000"/>
              </a:solidFill>
              <a:effectLst>
                <a:outerShdw blurRad="38100" dist="38100" dir="2700000" algn="tl">
                  <a:srgbClr val="000000">
                    <a:alpha val="43137"/>
                  </a:srgbClr>
                </a:outerShdw>
              </a:effectLst>
              <a:latin typeface="Segoe Script"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iterate type="lt">
                                    <p:tmPct val="5000"/>
                                  </p:iterate>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fltVal val="0"/>
                                          </p:val>
                                        </p:tav>
                                        <p:tav tm="100000">
                                          <p:val>
                                            <p:strVal val="#ppt_w"/>
                                          </p:val>
                                        </p:tav>
                                      </p:tavLst>
                                    </p:anim>
                                    <p:anim calcmode="lin" valueType="num">
                                      <p:cBhvr>
                                        <p:cTn id="8" dur="1000" fill="hold"/>
                                        <p:tgtEl>
                                          <p:spTgt spid="6"/>
                                        </p:tgtEl>
                                        <p:attrNameLst>
                                          <p:attrName>ppt_h</p:attrName>
                                        </p:attrNameLst>
                                      </p:cBhvr>
                                      <p:tavLst>
                                        <p:tav tm="0">
                                          <p:val>
                                            <p:fltVal val="0"/>
                                          </p:val>
                                        </p:tav>
                                        <p:tav tm="100000">
                                          <p:val>
                                            <p:strVal val="#ppt_h"/>
                                          </p:val>
                                        </p:tav>
                                      </p:tavLst>
                                    </p:anim>
                                    <p:anim calcmode="lin" valueType="num">
                                      <p:cBhvr>
                                        <p:cTn id="9" dur="1000" fill="hold"/>
                                        <p:tgtEl>
                                          <p:spTgt spid="6"/>
                                        </p:tgtEl>
                                        <p:attrNameLst>
                                          <p:attrName>style.rotation</p:attrName>
                                        </p:attrNameLst>
                                      </p:cBhvr>
                                      <p:tavLst>
                                        <p:tav tm="0">
                                          <p:val>
                                            <p:fltVal val="90"/>
                                          </p:val>
                                        </p:tav>
                                        <p:tav tm="100000">
                                          <p:val>
                                            <p:fltVal val="0"/>
                                          </p:val>
                                        </p:tav>
                                      </p:tavLst>
                                    </p:anim>
                                    <p:animEffect transition="in" filter="fade">
                                      <p:cBhvr>
                                        <p:cTn id="10" dur="1000"/>
                                        <p:tgtEl>
                                          <p:spTgt spid="6"/>
                                        </p:tgtEl>
                                      </p:cBhvr>
                                    </p:animEffect>
                                  </p:childTnLst>
                                </p:cTn>
                              </p:par>
                              <p:par>
                                <p:cTn id="11" presetID="53" presetClass="entr" presetSubtype="0" fill="hold" nodeType="withEffect">
                                  <p:stCondLst>
                                    <p:cond delay="0"/>
                                  </p:stCondLst>
                                  <p:childTnLst>
                                    <p:set>
                                      <p:cBhvr>
                                        <p:cTn id="12" dur="1" fill="hold">
                                          <p:stCondLst>
                                            <p:cond delay="0"/>
                                          </p:stCondLst>
                                        </p:cTn>
                                        <p:tgtEl>
                                          <p:spTgt spid="21506"/>
                                        </p:tgtEl>
                                        <p:attrNameLst>
                                          <p:attrName>style.visibility</p:attrName>
                                        </p:attrNameLst>
                                      </p:cBhvr>
                                      <p:to>
                                        <p:strVal val="visible"/>
                                      </p:to>
                                    </p:set>
                                    <p:anim calcmode="lin" valueType="num">
                                      <p:cBhvr>
                                        <p:cTn id="13" dur="500" fill="hold"/>
                                        <p:tgtEl>
                                          <p:spTgt spid="21506"/>
                                        </p:tgtEl>
                                        <p:attrNameLst>
                                          <p:attrName>ppt_w</p:attrName>
                                        </p:attrNameLst>
                                      </p:cBhvr>
                                      <p:tavLst>
                                        <p:tav tm="0">
                                          <p:val>
                                            <p:fltVal val="0"/>
                                          </p:val>
                                        </p:tav>
                                        <p:tav tm="100000">
                                          <p:val>
                                            <p:strVal val="#ppt_w"/>
                                          </p:val>
                                        </p:tav>
                                      </p:tavLst>
                                    </p:anim>
                                    <p:anim calcmode="lin" valueType="num">
                                      <p:cBhvr>
                                        <p:cTn id="14" dur="500" fill="hold"/>
                                        <p:tgtEl>
                                          <p:spTgt spid="21506"/>
                                        </p:tgtEl>
                                        <p:attrNameLst>
                                          <p:attrName>ppt_h</p:attrName>
                                        </p:attrNameLst>
                                      </p:cBhvr>
                                      <p:tavLst>
                                        <p:tav tm="0">
                                          <p:val>
                                            <p:fltVal val="0"/>
                                          </p:val>
                                        </p:tav>
                                        <p:tav tm="100000">
                                          <p:val>
                                            <p:strVal val="#ppt_h"/>
                                          </p:val>
                                        </p:tav>
                                      </p:tavLst>
                                    </p:anim>
                                    <p:animEffect transition="in" filter="fade">
                                      <p:cBhvr>
                                        <p:cTn id="15" dur="500"/>
                                        <p:tgtEl>
                                          <p:spTgt spid="21506"/>
                                        </p:tgtEl>
                                      </p:cBhvr>
                                    </p:animEffect>
                                  </p:childTnLst>
                                </p:cTn>
                              </p:par>
                              <p:par>
                                <p:cTn id="16" presetID="37" presetClass="entr" presetSubtype="0" fill="hold" nodeType="withEffect">
                                  <p:stCondLst>
                                    <p:cond delay="0"/>
                                  </p:stCondLst>
                                  <p:childTnLst>
                                    <p:set>
                                      <p:cBhvr>
                                        <p:cTn id="17" dur="1" fill="hold">
                                          <p:stCondLst>
                                            <p:cond delay="0"/>
                                          </p:stCondLst>
                                        </p:cTn>
                                        <p:tgtEl>
                                          <p:spTgt spid="3">
                                            <p:txEl>
                                              <p:pRg st="0" end="0"/>
                                            </p:txEl>
                                          </p:spTgt>
                                        </p:tgtEl>
                                        <p:attrNameLst>
                                          <p:attrName>style.visibility</p:attrName>
                                        </p:attrNameLst>
                                      </p:cBhvr>
                                      <p:to>
                                        <p:strVal val="visible"/>
                                      </p:to>
                                    </p:set>
                                    <p:animEffect transition="in" filter="fade">
                                      <p:cBhvr>
                                        <p:cTn id="18" dur="1000"/>
                                        <p:tgtEl>
                                          <p:spTgt spid="3">
                                            <p:txEl>
                                              <p:pRg st="0" end="0"/>
                                            </p:txEl>
                                          </p:spTgt>
                                        </p:tgtEl>
                                      </p:cBhvr>
                                    </p:animEffect>
                                    <p:anim calcmode="lin" valueType="num">
                                      <p:cBhvr>
                                        <p:cTn id="19"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20" dur="900" decel="100000" fill="hold"/>
                                        <p:tgtEl>
                                          <p:spTgt spid="3">
                                            <p:txEl>
                                              <p:pRg st="0" end="0"/>
                                            </p:txEl>
                                          </p:spTgt>
                                        </p:tgtEl>
                                        <p:attrNameLst>
                                          <p:attrName>ppt_y</p:attrName>
                                        </p:attrNameLst>
                                      </p:cBhvr>
                                      <p:tavLst>
                                        <p:tav tm="0">
                                          <p:val>
                                            <p:strVal val="#ppt_y+1"/>
                                          </p:val>
                                        </p:tav>
                                        <p:tav tm="100000">
                                          <p:val>
                                            <p:strVal val="#ppt_y-.03"/>
                                          </p:val>
                                        </p:tav>
                                      </p:tavLst>
                                    </p:anim>
                                    <p:anim calcmode="lin" valueType="num">
                                      <p:cBhvr>
                                        <p:cTn id="21" dur="100" accel="100000" fill="hold">
                                          <p:stCondLst>
                                            <p:cond delay="900"/>
                                          </p:stCondLst>
                                        </p:cTn>
                                        <p:tgtEl>
                                          <p:spTgt spid="3">
                                            <p:txEl>
                                              <p:pRg st="0" end="0"/>
                                            </p:txEl>
                                          </p:spTgt>
                                        </p:tgtEl>
                                        <p:attrNameLst>
                                          <p:attrName>ppt_y</p:attrName>
                                        </p:attrNameLst>
                                      </p:cBhvr>
                                      <p:tavLst>
                                        <p:tav tm="0">
                                          <p:val>
                                            <p:strVal val="#ppt_y-.03"/>
                                          </p:val>
                                        </p:tav>
                                        <p:tav tm="100000">
                                          <p:val>
                                            <p:strVal val="#ppt_y"/>
                                          </p:val>
                                        </p:tav>
                                      </p:tavLst>
                                    </p:anim>
                                  </p:childTnLst>
                                </p:cTn>
                              </p:par>
                              <p:par>
                                <p:cTn id="22" presetID="37" presetClass="entr" presetSubtype="0" fill="hold" nodeType="withEffect">
                                  <p:stCondLst>
                                    <p:cond delay="0"/>
                                  </p:stCondLst>
                                  <p:childTnLst>
                                    <p:set>
                                      <p:cBhvr>
                                        <p:cTn id="23" dur="1" fill="hold">
                                          <p:stCondLst>
                                            <p:cond delay="0"/>
                                          </p:stCondLst>
                                        </p:cTn>
                                        <p:tgtEl>
                                          <p:spTgt spid="3">
                                            <p:txEl>
                                              <p:pRg st="1" end="1"/>
                                            </p:txEl>
                                          </p:spTgt>
                                        </p:tgtEl>
                                        <p:attrNameLst>
                                          <p:attrName>style.visibility</p:attrName>
                                        </p:attrNameLst>
                                      </p:cBhvr>
                                      <p:to>
                                        <p:strVal val="visible"/>
                                      </p:to>
                                    </p:set>
                                    <p:animEffect transition="in" filter="fade">
                                      <p:cBhvr>
                                        <p:cTn id="24" dur="1000"/>
                                        <p:tgtEl>
                                          <p:spTgt spid="3">
                                            <p:txEl>
                                              <p:pRg st="1" end="1"/>
                                            </p:txEl>
                                          </p:spTgt>
                                        </p:tgtEl>
                                      </p:cBhvr>
                                    </p:animEffect>
                                    <p:anim calcmode="lin" valueType="num">
                                      <p:cBhvr>
                                        <p:cTn id="2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6" dur="900" decel="100000" fill="hold"/>
                                        <p:tgtEl>
                                          <p:spTgt spid="3">
                                            <p:txEl>
                                              <p:pRg st="1" end="1"/>
                                            </p:txEl>
                                          </p:spTgt>
                                        </p:tgtEl>
                                        <p:attrNameLst>
                                          <p:attrName>ppt_y</p:attrName>
                                        </p:attrNameLst>
                                      </p:cBhvr>
                                      <p:tavLst>
                                        <p:tav tm="0">
                                          <p:val>
                                            <p:strVal val="#ppt_y+1"/>
                                          </p:val>
                                        </p:tav>
                                        <p:tav tm="100000">
                                          <p:val>
                                            <p:strVal val="#ppt_y-.03"/>
                                          </p:val>
                                        </p:tav>
                                      </p:tavLst>
                                    </p:anim>
                                    <p:anim calcmode="lin" valueType="num">
                                      <p:cBhvr>
                                        <p:cTn id="27" dur="100" accel="100000" fill="hold">
                                          <p:stCondLst>
                                            <p:cond delay="900"/>
                                          </p:stCondLst>
                                        </p:cTn>
                                        <p:tgtEl>
                                          <p:spTgt spid="3">
                                            <p:txEl>
                                              <p:pRg st="1" end="1"/>
                                            </p:txEl>
                                          </p:spTgt>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714348" y="831863"/>
            <a:ext cx="7715304" cy="3454393"/>
          </a:xfrm>
        </p:spPr>
        <p:txBody>
          <a:bodyPr>
            <a:normAutofit fontScale="62500" lnSpcReduction="20000"/>
          </a:bodyPr>
          <a:lstStyle/>
          <a:p>
            <a:pPr algn="ctr">
              <a:buNone/>
            </a:pPr>
            <a:r>
              <a:rPr lang="ru-RU" sz="2900" b="1" dirty="0" smtClean="0">
                <a:solidFill>
                  <a:schemeClr val="accent6">
                    <a:lumMod val="50000"/>
                  </a:schemeClr>
                </a:solidFill>
                <a:effectLst>
                  <a:outerShdw blurRad="38100" dist="38100" dir="2700000" algn="tl">
                    <a:srgbClr val="000000">
                      <a:alpha val="43137"/>
                    </a:srgbClr>
                  </a:outerShdw>
                </a:effectLst>
                <a:latin typeface="Segoe Script" pitchFamily="34" charset="0"/>
              </a:rPr>
              <a:t>Плюсы и минусы интернета</a:t>
            </a:r>
          </a:p>
          <a:p>
            <a:pPr>
              <a:buNone/>
            </a:pPr>
            <a:r>
              <a:rPr lang="ru-RU" sz="2900" b="1" dirty="0" smtClean="0">
                <a:solidFill>
                  <a:srgbClr val="FF0000"/>
                </a:solidFill>
                <a:effectLst>
                  <a:outerShdw blurRad="38100" dist="38100" dir="2700000" algn="tl">
                    <a:srgbClr val="000000">
                      <a:alpha val="43137"/>
                    </a:srgbClr>
                  </a:outerShdw>
                </a:effectLst>
                <a:latin typeface="Segoe Script" pitchFamily="34" charset="0"/>
              </a:rPr>
              <a:t>Плюсы:</a:t>
            </a:r>
          </a:p>
          <a:p>
            <a:pPr>
              <a:buNone/>
            </a:pPr>
            <a:r>
              <a:rPr lang="ru-RU" sz="2900" b="1" dirty="0" smtClean="0">
                <a:solidFill>
                  <a:schemeClr val="accent6">
                    <a:lumMod val="50000"/>
                  </a:schemeClr>
                </a:solidFill>
                <a:effectLst>
                  <a:outerShdw blurRad="38100" dist="38100" dir="2700000" algn="tl">
                    <a:srgbClr val="000000">
                      <a:alpha val="43137"/>
                    </a:srgbClr>
                  </a:outerShdw>
                </a:effectLst>
                <a:latin typeface="Segoe Script" pitchFamily="34" charset="0"/>
              </a:rPr>
              <a:t>Плюсы интернета очевидны – высочайшая скорость обмена информацей (последствия – огромное ускорения принятия решений и поиска выхода из затруднений),</a:t>
            </a:r>
          </a:p>
          <a:p>
            <a:r>
              <a:rPr lang="ru-RU" sz="2900" b="1" dirty="0" smtClean="0">
                <a:solidFill>
                  <a:schemeClr val="accent6">
                    <a:lumMod val="50000"/>
                  </a:schemeClr>
                </a:solidFill>
                <a:effectLst>
                  <a:outerShdw blurRad="38100" dist="38100" dir="2700000" algn="tl">
                    <a:srgbClr val="000000">
                      <a:alpha val="43137"/>
                    </a:srgbClr>
                  </a:outerShdw>
                </a:effectLst>
                <a:latin typeface="Segoe Script" pitchFamily="34" charset="0"/>
              </a:rPr>
              <a:t>всевозрастающий объем всевозможных данных,</a:t>
            </a:r>
          </a:p>
          <a:p>
            <a:r>
              <a:rPr lang="ru-RU" sz="2900" b="1" dirty="0" smtClean="0">
                <a:solidFill>
                  <a:schemeClr val="accent6">
                    <a:lumMod val="50000"/>
                  </a:schemeClr>
                </a:solidFill>
                <a:effectLst>
                  <a:outerShdw blurRad="38100" dist="38100" dir="2700000" algn="tl">
                    <a:srgbClr val="000000">
                      <a:alpha val="43137"/>
                    </a:srgbClr>
                  </a:outerShdw>
                </a:effectLst>
                <a:latin typeface="Segoe Script" pitchFamily="34" charset="0"/>
              </a:rPr>
              <a:t>рост возможностей коммуникаций периферийных устройств,</a:t>
            </a:r>
          </a:p>
          <a:p>
            <a:r>
              <a:rPr lang="ru-RU" sz="2900" b="1" dirty="0" smtClean="0">
                <a:solidFill>
                  <a:schemeClr val="accent6">
                    <a:lumMod val="50000"/>
                  </a:schemeClr>
                </a:solidFill>
                <a:effectLst>
                  <a:outerShdw blurRad="38100" dist="38100" dir="2700000" algn="tl">
                    <a:srgbClr val="000000">
                      <a:alpha val="43137"/>
                    </a:srgbClr>
                  </a:outerShdw>
                </a:effectLst>
                <a:latin typeface="Segoe Script" pitchFamily="34" charset="0"/>
              </a:rPr>
              <a:t>ширящийся охват аудитории,</a:t>
            </a:r>
          </a:p>
          <a:p>
            <a:r>
              <a:rPr lang="ru-RU" sz="2900" b="1" dirty="0" smtClean="0">
                <a:solidFill>
                  <a:schemeClr val="accent6">
                    <a:lumMod val="50000"/>
                  </a:schemeClr>
                </a:solidFill>
                <a:effectLst>
                  <a:outerShdw blurRad="38100" dist="38100" dir="2700000" algn="tl">
                    <a:srgbClr val="000000">
                      <a:alpha val="43137"/>
                    </a:srgbClr>
                  </a:outerShdw>
                </a:effectLst>
                <a:latin typeface="Segoe Script" pitchFamily="34" charset="0"/>
              </a:rPr>
              <a:t>расширение сфер, использующих интернет.</a:t>
            </a:r>
          </a:p>
          <a:p>
            <a:pPr>
              <a:buNone/>
            </a:pPr>
            <a:r>
              <a:rPr lang="ru-RU" sz="2900" b="1" dirty="0" smtClean="0">
                <a:solidFill>
                  <a:srgbClr val="FF0000"/>
                </a:solidFill>
                <a:effectLst>
                  <a:outerShdw blurRad="38100" dist="38100" dir="2700000" algn="tl">
                    <a:srgbClr val="000000">
                      <a:alpha val="43137"/>
                    </a:srgbClr>
                  </a:outerShdw>
                </a:effectLst>
                <a:latin typeface="Segoe Script" pitchFamily="34" charset="0"/>
              </a:rPr>
              <a:t>Минусы:</a:t>
            </a:r>
          </a:p>
          <a:p>
            <a:r>
              <a:rPr lang="ru-RU" sz="2900" b="1" dirty="0" smtClean="0">
                <a:solidFill>
                  <a:schemeClr val="accent6">
                    <a:lumMod val="50000"/>
                  </a:schemeClr>
                </a:solidFill>
                <a:effectLst>
                  <a:outerShdw blurRad="38100" dist="38100" dir="2700000" algn="tl">
                    <a:srgbClr val="000000">
                      <a:alpha val="43137"/>
                    </a:srgbClr>
                  </a:outerShdw>
                </a:effectLst>
                <a:latin typeface="Segoe Script" pitchFamily="34" charset="0"/>
              </a:rPr>
              <a:t>вседозволенность приводит к огромному количеству мусора и мошенничества,</a:t>
            </a:r>
          </a:p>
          <a:p>
            <a:r>
              <a:rPr lang="ru-RU" sz="2900" b="1" dirty="0" smtClean="0">
                <a:solidFill>
                  <a:schemeClr val="accent6">
                    <a:lumMod val="50000"/>
                  </a:schemeClr>
                </a:solidFill>
                <a:effectLst>
                  <a:outerShdw blurRad="38100" dist="38100" dir="2700000" algn="tl">
                    <a:srgbClr val="000000">
                      <a:alpha val="43137"/>
                    </a:srgbClr>
                  </a:outerShdw>
                </a:effectLst>
                <a:latin typeface="Segoe Script" pitchFamily="34" charset="0"/>
              </a:rPr>
              <a:t>соблазн – распыление влияния.</a:t>
            </a:r>
            <a:endParaRPr lang="ru-RU" b="1" dirty="0" smtClean="0">
              <a:solidFill>
                <a:schemeClr val="accent6">
                  <a:lumMod val="50000"/>
                </a:schemeClr>
              </a:solidFill>
              <a:effectLst>
                <a:outerShdw blurRad="38100" dist="38100" dir="2700000" algn="tl">
                  <a:srgbClr val="000000">
                    <a:alpha val="43137"/>
                  </a:srgbClr>
                </a:outerShdw>
              </a:effectLst>
              <a:latin typeface="Segoe Script" pitchFamily="34" charset="0"/>
            </a:endParaRPr>
          </a:p>
          <a:p>
            <a:endParaRPr lang="ru-RU" dirty="0"/>
          </a:p>
        </p:txBody>
      </p:sp>
      <p:pic>
        <p:nvPicPr>
          <p:cNvPr id="20482" name="Picture 2" descr="http://xn--80aaomhd3bbkk9h.xn--p1ai/wp-content/uploads/2010/12/internet_magazin-300x275.jpg"/>
          <p:cNvPicPr>
            <a:picLocks noChangeAspect="1" noChangeArrowheads="1"/>
          </p:cNvPicPr>
          <p:nvPr/>
        </p:nvPicPr>
        <p:blipFill>
          <a:blip r:embed="rId2" cstate="print"/>
          <a:srcRect b="13368"/>
          <a:stretch>
            <a:fillRect/>
          </a:stretch>
        </p:blipFill>
        <p:spPr bwMode="auto">
          <a:xfrm>
            <a:off x="5000628" y="3714752"/>
            <a:ext cx="2788705" cy="2214578"/>
          </a:xfrm>
          <a:prstGeom prst="rect">
            <a:avLst/>
          </a:prstGeom>
          <a:noFill/>
        </p:spPr>
      </p:pic>
      <p:sp>
        <p:nvSpPr>
          <p:cNvPr id="5" name="Заголовок 1"/>
          <p:cNvSpPr>
            <a:spLocks noGrp="1"/>
          </p:cNvSpPr>
          <p:nvPr>
            <p:ph type="title"/>
          </p:nvPr>
        </p:nvSpPr>
        <p:spPr/>
        <p:txBody>
          <a:bodyPr>
            <a:noAutofit/>
          </a:bodyPr>
          <a:lstStyle/>
          <a:p>
            <a:r>
              <a:rPr lang="ru-RU" sz="5400" b="1" dirty="0" smtClean="0">
                <a:solidFill>
                  <a:srgbClr val="FF0000"/>
                </a:solidFill>
                <a:effectLst>
                  <a:outerShdw blurRad="38100" dist="38100" dir="2700000" algn="tl">
                    <a:srgbClr val="000000">
                      <a:alpha val="43137"/>
                    </a:srgbClr>
                  </a:outerShdw>
                </a:effectLst>
                <a:latin typeface="Segoe Script" pitchFamily="34" charset="0"/>
              </a:rPr>
              <a:t>Вступление</a:t>
            </a:r>
            <a:endParaRPr lang="ru-RU" sz="5400" b="1" dirty="0">
              <a:solidFill>
                <a:srgbClr val="FF0000"/>
              </a:solidFill>
              <a:effectLst>
                <a:outerShdw blurRad="38100" dist="38100" dir="2700000" algn="tl">
                  <a:srgbClr val="000000">
                    <a:alpha val="43137"/>
                  </a:srgbClr>
                </a:outerShdw>
              </a:effectLst>
              <a:latin typeface="Segoe Script"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iterate type="lt">
                                    <p:tmPct val="5000"/>
                                  </p:iterate>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style.rotation</p:attrName>
                                        </p:attrNameLst>
                                      </p:cBhvr>
                                      <p:tavLst>
                                        <p:tav tm="0">
                                          <p:val>
                                            <p:fltVal val="90"/>
                                          </p:val>
                                        </p:tav>
                                        <p:tav tm="100000">
                                          <p:val>
                                            <p:fltVal val="0"/>
                                          </p:val>
                                        </p:tav>
                                      </p:tavLst>
                                    </p:anim>
                                    <p:animEffect transition="in" filter="fade">
                                      <p:cBhvr>
                                        <p:cTn id="10" dur="1000"/>
                                        <p:tgtEl>
                                          <p:spTgt spid="5"/>
                                        </p:tgtEl>
                                      </p:cBhvr>
                                    </p:animEffect>
                                  </p:childTnLst>
                                </p:cTn>
                              </p:par>
                              <p:par>
                                <p:cTn id="11" presetID="53" presetClass="entr" presetSubtype="0" fill="hold" nodeType="withEffect">
                                  <p:stCondLst>
                                    <p:cond delay="0"/>
                                  </p:stCondLst>
                                  <p:childTnLst>
                                    <p:set>
                                      <p:cBhvr>
                                        <p:cTn id="12" dur="1" fill="hold">
                                          <p:stCondLst>
                                            <p:cond delay="0"/>
                                          </p:stCondLst>
                                        </p:cTn>
                                        <p:tgtEl>
                                          <p:spTgt spid="20482"/>
                                        </p:tgtEl>
                                        <p:attrNameLst>
                                          <p:attrName>style.visibility</p:attrName>
                                        </p:attrNameLst>
                                      </p:cBhvr>
                                      <p:to>
                                        <p:strVal val="visible"/>
                                      </p:to>
                                    </p:set>
                                    <p:anim calcmode="lin" valueType="num">
                                      <p:cBhvr>
                                        <p:cTn id="13" dur="500" fill="hold"/>
                                        <p:tgtEl>
                                          <p:spTgt spid="20482"/>
                                        </p:tgtEl>
                                        <p:attrNameLst>
                                          <p:attrName>ppt_w</p:attrName>
                                        </p:attrNameLst>
                                      </p:cBhvr>
                                      <p:tavLst>
                                        <p:tav tm="0">
                                          <p:val>
                                            <p:fltVal val="0"/>
                                          </p:val>
                                        </p:tav>
                                        <p:tav tm="100000">
                                          <p:val>
                                            <p:strVal val="#ppt_w"/>
                                          </p:val>
                                        </p:tav>
                                      </p:tavLst>
                                    </p:anim>
                                    <p:anim calcmode="lin" valueType="num">
                                      <p:cBhvr>
                                        <p:cTn id="14" dur="500" fill="hold"/>
                                        <p:tgtEl>
                                          <p:spTgt spid="20482"/>
                                        </p:tgtEl>
                                        <p:attrNameLst>
                                          <p:attrName>ppt_h</p:attrName>
                                        </p:attrNameLst>
                                      </p:cBhvr>
                                      <p:tavLst>
                                        <p:tav tm="0">
                                          <p:val>
                                            <p:fltVal val="0"/>
                                          </p:val>
                                        </p:tav>
                                        <p:tav tm="100000">
                                          <p:val>
                                            <p:strVal val="#ppt_h"/>
                                          </p:val>
                                        </p:tav>
                                      </p:tavLst>
                                    </p:anim>
                                    <p:animEffect transition="in" filter="fade">
                                      <p:cBhvr>
                                        <p:cTn id="15" dur="500"/>
                                        <p:tgtEl>
                                          <p:spTgt spid="20482"/>
                                        </p:tgtEl>
                                      </p:cBhvr>
                                    </p:animEffect>
                                  </p:childTnLst>
                                </p:cTn>
                              </p:par>
                              <p:par>
                                <p:cTn id="16" presetID="37" presetClass="entr" presetSubtype="0" fill="hold" nodeType="withEffect">
                                  <p:stCondLst>
                                    <p:cond delay="0"/>
                                  </p:stCondLst>
                                  <p:childTnLst>
                                    <p:set>
                                      <p:cBhvr>
                                        <p:cTn id="17" dur="1" fill="hold">
                                          <p:stCondLst>
                                            <p:cond delay="0"/>
                                          </p:stCondLst>
                                        </p:cTn>
                                        <p:tgtEl>
                                          <p:spTgt spid="3">
                                            <p:txEl>
                                              <p:pRg st="0" end="0"/>
                                            </p:txEl>
                                          </p:spTgt>
                                        </p:tgtEl>
                                        <p:attrNameLst>
                                          <p:attrName>style.visibility</p:attrName>
                                        </p:attrNameLst>
                                      </p:cBhvr>
                                      <p:to>
                                        <p:strVal val="visible"/>
                                      </p:to>
                                    </p:set>
                                    <p:animEffect transition="in" filter="fade">
                                      <p:cBhvr>
                                        <p:cTn id="18" dur="1000"/>
                                        <p:tgtEl>
                                          <p:spTgt spid="3">
                                            <p:txEl>
                                              <p:pRg st="0" end="0"/>
                                            </p:txEl>
                                          </p:spTgt>
                                        </p:tgtEl>
                                      </p:cBhvr>
                                    </p:animEffect>
                                    <p:anim calcmode="lin" valueType="num">
                                      <p:cBhvr>
                                        <p:cTn id="19"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20" dur="900" decel="100000" fill="hold"/>
                                        <p:tgtEl>
                                          <p:spTgt spid="3">
                                            <p:txEl>
                                              <p:pRg st="0" end="0"/>
                                            </p:txEl>
                                          </p:spTgt>
                                        </p:tgtEl>
                                        <p:attrNameLst>
                                          <p:attrName>ppt_y</p:attrName>
                                        </p:attrNameLst>
                                      </p:cBhvr>
                                      <p:tavLst>
                                        <p:tav tm="0">
                                          <p:val>
                                            <p:strVal val="#ppt_y+1"/>
                                          </p:val>
                                        </p:tav>
                                        <p:tav tm="100000">
                                          <p:val>
                                            <p:strVal val="#ppt_y-.03"/>
                                          </p:val>
                                        </p:tav>
                                      </p:tavLst>
                                    </p:anim>
                                    <p:anim calcmode="lin" valueType="num">
                                      <p:cBhvr>
                                        <p:cTn id="21" dur="100" accel="100000" fill="hold">
                                          <p:stCondLst>
                                            <p:cond delay="900"/>
                                          </p:stCondLst>
                                        </p:cTn>
                                        <p:tgtEl>
                                          <p:spTgt spid="3">
                                            <p:txEl>
                                              <p:pRg st="0" end="0"/>
                                            </p:txEl>
                                          </p:spTgt>
                                        </p:tgtEl>
                                        <p:attrNameLst>
                                          <p:attrName>ppt_y</p:attrName>
                                        </p:attrNameLst>
                                      </p:cBhvr>
                                      <p:tavLst>
                                        <p:tav tm="0">
                                          <p:val>
                                            <p:strVal val="#ppt_y-.03"/>
                                          </p:val>
                                        </p:tav>
                                        <p:tav tm="100000">
                                          <p:val>
                                            <p:strVal val="#ppt_y"/>
                                          </p:val>
                                        </p:tav>
                                      </p:tavLst>
                                    </p:anim>
                                  </p:childTnLst>
                                </p:cTn>
                              </p:par>
                              <p:par>
                                <p:cTn id="22" presetID="37" presetClass="entr" presetSubtype="0" fill="hold" nodeType="withEffect">
                                  <p:stCondLst>
                                    <p:cond delay="0"/>
                                  </p:stCondLst>
                                  <p:childTnLst>
                                    <p:set>
                                      <p:cBhvr>
                                        <p:cTn id="23" dur="1" fill="hold">
                                          <p:stCondLst>
                                            <p:cond delay="0"/>
                                          </p:stCondLst>
                                        </p:cTn>
                                        <p:tgtEl>
                                          <p:spTgt spid="3">
                                            <p:txEl>
                                              <p:pRg st="1" end="1"/>
                                            </p:txEl>
                                          </p:spTgt>
                                        </p:tgtEl>
                                        <p:attrNameLst>
                                          <p:attrName>style.visibility</p:attrName>
                                        </p:attrNameLst>
                                      </p:cBhvr>
                                      <p:to>
                                        <p:strVal val="visible"/>
                                      </p:to>
                                    </p:set>
                                    <p:animEffect transition="in" filter="fade">
                                      <p:cBhvr>
                                        <p:cTn id="24" dur="1000"/>
                                        <p:tgtEl>
                                          <p:spTgt spid="3">
                                            <p:txEl>
                                              <p:pRg st="1" end="1"/>
                                            </p:txEl>
                                          </p:spTgt>
                                        </p:tgtEl>
                                      </p:cBhvr>
                                    </p:animEffect>
                                    <p:anim calcmode="lin" valueType="num">
                                      <p:cBhvr>
                                        <p:cTn id="2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6" dur="900" decel="100000" fill="hold"/>
                                        <p:tgtEl>
                                          <p:spTgt spid="3">
                                            <p:txEl>
                                              <p:pRg st="1" end="1"/>
                                            </p:txEl>
                                          </p:spTgt>
                                        </p:tgtEl>
                                        <p:attrNameLst>
                                          <p:attrName>ppt_y</p:attrName>
                                        </p:attrNameLst>
                                      </p:cBhvr>
                                      <p:tavLst>
                                        <p:tav tm="0">
                                          <p:val>
                                            <p:strVal val="#ppt_y+1"/>
                                          </p:val>
                                        </p:tav>
                                        <p:tav tm="100000">
                                          <p:val>
                                            <p:strVal val="#ppt_y-.03"/>
                                          </p:val>
                                        </p:tav>
                                      </p:tavLst>
                                    </p:anim>
                                    <p:anim calcmode="lin" valueType="num">
                                      <p:cBhvr>
                                        <p:cTn id="27" dur="100" accel="100000" fill="hold">
                                          <p:stCondLst>
                                            <p:cond delay="900"/>
                                          </p:stCondLst>
                                        </p:cTn>
                                        <p:tgtEl>
                                          <p:spTgt spid="3">
                                            <p:txEl>
                                              <p:pRg st="1" end="1"/>
                                            </p:txEl>
                                          </p:spTgt>
                                        </p:tgtEl>
                                        <p:attrNameLst>
                                          <p:attrName>ppt_y</p:attrName>
                                        </p:attrNameLst>
                                      </p:cBhvr>
                                      <p:tavLst>
                                        <p:tav tm="0">
                                          <p:val>
                                            <p:strVal val="#ppt_y-.03"/>
                                          </p:val>
                                        </p:tav>
                                        <p:tav tm="100000">
                                          <p:val>
                                            <p:strVal val="#ppt_y"/>
                                          </p:val>
                                        </p:tav>
                                      </p:tavLst>
                                    </p:anim>
                                  </p:childTnLst>
                                </p:cTn>
                              </p:par>
                              <p:par>
                                <p:cTn id="28" presetID="37" presetClass="entr" presetSubtype="0" fill="hold" nodeType="withEffect">
                                  <p:stCondLst>
                                    <p:cond delay="0"/>
                                  </p:stCondLst>
                                  <p:childTnLst>
                                    <p:set>
                                      <p:cBhvr>
                                        <p:cTn id="29" dur="1" fill="hold">
                                          <p:stCondLst>
                                            <p:cond delay="0"/>
                                          </p:stCondLst>
                                        </p:cTn>
                                        <p:tgtEl>
                                          <p:spTgt spid="3">
                                            <p:txEl>
                                              <p:pRg st="2" end="2"/>
                                            </p:txEl>
                                          </p:spTgt>
                                        </p:tgtEl>
                                        <p:attrNameLst>
                                          <p:attrName>style.visibility</p:attrName>
                                        </p:attrNameLst>
                                      </p:cBhvr>
                                      <p:to>
                                        <p:strVal val="visible"/>
                                      </p:to>
                                    </p:set>
                                    <p:animEffect transition="in" filter="fade">
                                      <p:cBhvr>
                                        <p:cTn id="30" dur="1000"/>
                                        <p:tgtEl>
                                          <p:spTgt spid="3">
                                            <p:txEl>
                                              <p:pRg st="2" end="2"/>
                                            </p:txEl>
                                          </p:spTgt>
                                        </p:tgtEl>
                                      </p:cBhvr>
                                    </p:animEffect>
                                    <p:anim calcmode="lin" valueType="num">
                                      <p:cBhvr>
                                        <p:cTn id="31"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32" dur="900" decel="100000" fill="hold"/>
                                        <p:tgtEl>
                                          <p:spTgt spid="3">
                                            <p:txEl>
                                              <p:pRg st="2" end="2"/>
                                            </p:txEl>
                                          </p:spTgt>
                                        </p:tgtEl>
                                        <p:attrNameLst>
                                          <p:attrName>ppt_y</p:attrName>
                                        </p:attrNameLst>
                                      </p:cBhvr>
                                      <p:tavLst>
                                        <p:tav tm="0">
                                          <p:val>
                                            <p:strVal val="#ppt_y+1"/>
                                          </p:val>
                                        </p:tav>
                                        <p:tav tm="100000">
                                          <p:val>
                                            <p:strVal val="#ppt_y-.03"/>
                                          </p:val>
                                        </p:tav>
                                      </p:tavLst>
                                    </p:anim>
                                    <p:anim calcmode="lin" valueType="num">
                                      <p:cBhvr>
                                        <p:cTn id="33" dur="100" accel="100000" fill="hold">
                                          <p:stCondLst>
                                            <p:cond delay="900"/>
                                          </p:stCondLst>
                                        </p:cTn>
                                        <p:tgtEl>
                                          <p:spTgt spid="3">
                                            <p:txEl>
                                              <p:pRg st="2" end="2"/>
                                            </p:txEl>
                                          </p:spTgt>
                                        </p:tgtEl>
                                        <p:attrNameLst>
                                          <p:attrName>ppt_y</p:attrName>
                                        </p:attrNameLst>
                                      </p:cBhvr>
                                      <p:tavLst>
                                        <p:tav tm="0">
                                          <p:val>
                                            <p:strVal val="#ppt_y-.03"/>
                                          </p:val>
                                        </p:tav>
                                        <p:tav tm="100000">
                                          <p:val>
                                            <p:strVal val="#ppt_y"/>
                                          </p:val>
                                        </p:tav>
                                      </p:tavLst>
                                    </p:anim>
                                  </p:childTnLst>
                                </p:cTn>
                              </p:par>
                              <p:par>
                                <p:cTn id="34" presetID="37" presetClass="entr" presetSubtype="0" fill="hold" nodeType="withEffect">
                                  <p:stCondLst>
                                    <p:cond delay="0"/>
                                  </p:stCondLst>
                                  <p:childTnLst>
                                    <p:set>
                                      <p:cBhvr>
                                        <p:cTn id="35" dur="1" fill="hold">
                                          <p:stCondLst>
                                            <p:cond delay="0"/>
                                          </p:stCondLst>
                                        </p:cTn>
                                        <p:tgtEl>
                                          <p:spTgt spid="3">
                                            <p:txEl>
                                              <p:pRg st="3" end="3"/>
                                            </p:txEl>
                                          </p:spTgt>
                                        </p:tgtEl>
                                        <p:attrNameLst>
                                          <p:attrName>style.visibility</p:attrName>
                                        </p:attrNameLst>
                                      </p:cBhvr>
                                      <p:to>
                                        <p:strVal val="visible"/>
                                      </p:to>
                                    </p:set>
                                    <p:animEffect transition="in" filter="fade">
                                      <p:cBhvr>
                                        <p:cTn id="36" dur="1000"/>
                                        <p:tgtEl>
                                          <p:spTgt spid="3">
                                            <p:txEl>
                                              <p:pRg st="3" end="3"/>
                                            </p:txEl>
                                          </p:spTgt>
                                        </p:tgtEl>
                                      </p:cBhvr>
                                    </p:animEffect>
                                    <p:anim calcmode="lin" valueType="num">
                                      <p:cBhvr>
                                        <p:cTn id="37"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8" dur="900" decel="100000" fill="hold"/>
                                        <p:tgtEl>
                                          <p:spTgt spid="3">
                                            <p:txEl>
                                              <p:pRg st="3" end="3"/>
                                            </p:txEl>
                                          </p:spTgt>
                                        </p:tgtEl>
                                        <p:attrNameLst>
                                          <p:attrName>ppt_y</p:attrName>
                                        </p:attrNameLst>
                                      </p:cBhvr>
                                      <p:tavLst>
                                        <p:tav tm="0">
                                          <p:val>
                                            <p:strVal val="#ppt_y+1"/>
                                          </p:val>
                                        </p:tav>
                                        <p:tav tm="100000">
                                          <p:val>
                                            <p:strVal val="#ppt_y-.03"/>
                                          </p:val>
                                        </p:tav>
                                      </p:tavLst>
                                    </p:anim>
                                    <p:anim calcmode="lin" valueType="num">
                                      <p:cBhvr>
                                        <p:cTn id="39" dur="100" accel="100000" fill="hold">
                                          <p:stCondLst>
                                            <p:cond delay="900"/>
                                          </p:stCondLst>
                                        </p:cTn>
                                        <p:tgtEl>
                                          <p:spTgt spid="3">
                                            <p:txEl>
                                              <p:pRg st="3" end="3"/>
                                            </p:txEl>
                                          </p:spTgt>
                                        </p:tgtEl>
                                        <p:attrNameLst>
                                          <p:attrName>ppt_y</p:attrName>
                                        </p:attrNameLst>
                                      </p:cBhvr>
                                      <p:tavLst>
                                        <p:tav tm="0">
                                          <p:val>
                                            <p:strVal val="#ppt_y-.03"/>
                                          </p:val>
                                        </p:tav>
                                        <p:tav tm="100000">
                                          <p:val>
                                            <p:strVal val="#ppt_y"/>
                                          </p:val>
                                        </p:tav>
                                      </p:tavLst>
                                    </p:anim>
                                  </p:childTnLst>
                                </p:cTn>
                              </p:par>
                              <p:par>
                                <p:cTn id="40" presetID="37" presetClass="entr" presetSubtype="0" fill="hold" nodeType="withEffect">
                                  <p:stCondLst>
                                    <p:cond delay="0"/>
                                  </p:stCondLst>
                                  <p:childTnLst>
                                    <p:set>
                                      <p:cBhvr>
                                        <p:cTn id="41" dur="1" fill="hold">
                                          <p:stCondLst>
                                            <p:cond delay="0"/>
                                          </p:stCondLst>
                                        </p:cTn>
                                        <p:tgtEl>
                                          <p:spTgt spid="3">
                                            <p:txEl>
                                              <p:pRg st="4" end="4"/>
                                            </p:txEl>
                                          </p:spTgt>
                                        </p:tgtEl>
                                        <p:attrNameLst>
                                          <p:attrName>style.visibility</p:attrName>
                                        </p:attrNameLst>
                                      </p:cBhvr>
                                      <p:to>
                                        <p:strVal val="visible"/>
                                      </p:to>
                                    </p:set>
                                    <p:animEffect transition="in" filter="fade">
                                      <p:cBhvr>
                                        <p:cTn id="42" dur="1000"/>
                                        <p:tgtEl>
                                          <p:spTgt spid="3">
                                            <p:txEl>
                                              <p:pRg st="4" end="4"/>
                                            </p:txEl>
                                          </p:spTgt>
                                        </p:tgtEl>
                                      </p:cBhvr>
                                    </p:animEffect>
                                    <p:anim calcmode="lin" valueType="num">
                                      <p:cBhvr>
                                        <p:cTn id="43"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44" dur="900" decel="100000" fill="hold"/>
                                        <p:tgtEl>
                                          <p:spTgt spid="3">
                                            <p:txEl>
                                              <p:pRg st="4" end="4"/>
                                            </p:txEl>
                                          </p:spTgt>
                                        </p:tgtEl>
                                        <p:attrNameLst>
                                          <p:attrName>ppt_y</p:attrName>
                                        </p:attrNameLst>
                                      </p:cBhvr>
                                      <p:tavLst>
                                        <p:tav tm="0">
                                          <p:val>
                                            <p:strVal val="#ppt_y+1"/>
                                          </p:val>
                                        </p:tav>
                                        <p:tav tm="100000">
                                          <p:val>
                                            <p:strVal val="#ppt_y-.03"/>
                                          </p:val>
                                        </p:tav>
                                      </p:tavLst>
                                    </p:anim>
                                    <p:anim calcmode="lin" valueType="num">
                                      <p:cBhvr>
                                        <p:cTn id="45" dur="100" accel="100000" fill="hold">
                                          <p:stCondLst>
                                            <p:cond delay="900"/>
                                          </p:stCondLst>
                                        </p:cTn>
                                        <p:tgtEl>
                                          <p:spTgt spid="3">
                                            <p:txEl>
                                              <p:pRg st="4" end="4"/>
                                            </p:txEl>
                                          </p:spTgt>
                                        </p:tgtEl>
                                        <p:attrNameLst>
                                          <p:attrName>ppt_y</p:attrName>
                                        </p:attrNameLst>
                                      </p:cBhvr>
                                      <p:tavLst>
                                        <p:tav tm="0">
                                          <p:val>
                                            <p:strVal val="#ppt_y-.03"/>
                                          </p:val>
                                        </p:tav>
                                        <p:tav tm="100000">
                                          <p:val>
                                            <p:strVal val="#ppt_y"/>
                                          </p:val>
                                        </p:tav>
                                      </p:tavLst>
                                    </p:anim>
                                  </p:childTnLst>
                                </p:cTn>
                              </p:par>
                              <p:par>
                                <p:cTn id="46" presetID="37" presetClass="entr" presetSubtype="0" fill="hold" nodeType="withEffect">
                                  <p:stCondLst>
                                    <p:cond delay="0"/>
                                  </p:stCondLst>
                                  <p:childTnLst>
                                    <p:set>
                                      <p:cBhvr>
                                        <p:cTn id="47" dur="1" fill="hold">
                                          <p:stCondLst>
                                            <p:cond delay="0"/>
                                          </p:stCondLst>
                                        </p:cTn>
                                        <p:tgtEl>
                                          <p:spTgt spid="3">
                                            <p:txEl>
                                              <p:pRg st="5" end="5"/>
                                            </p:txEl>
                                          </p:spTgt>
                                        </p:tgtEl>
                                        <p:attrNameLst>
                                          <p:attrName>style.visibility</p:attrName>
                                        </p:attrNameLst>
                                      </p:cBhvr>
                                      <p:to>
                                        <p:strVal val="visible"/>
                                      </p:to>
                                    </p:set>
                                    <p:animEffect transition="in" filter="fade">
                                      <p:cBhvr>
                                        <p:cTn id="48" dur="1000"/>
                                        <p:tgtEl>
                                          <p:spTgt spid="3">
                                            <p:txEl>
                                              <p:pRg st="5" end="5"/>
                                            </p:txEl>
                                          </p:spTgt>
                                        </p:tgtEl>
                                      </p:cBhvr>
                                    </p:animEffect>
                                    <p:anim calcmode="lin" valueType="num">
                                      <p:cBhvr>
                                        <p:cTn id="49"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50" dur="900" decel="100000" fill="hold"/>
                                        <p:tgtEl>
                                          <p:spTgt spid="3">
                                            <p:txEl>
                                              <p:pRg st="5" end="5"/>
                                            </p:txEl>
                                          </p:spTgt>
                                        </p:tgtEl>
                                        <p:attrNameLst>
                                          <p:attrName>ppt_y</p:attrName>
                                        </p:attrNameLst>
                                      </p:cBhvr>
                                      <p:tavLst>
                                        <p:tav tm="0">
                                          <p:val>
                                            <p:strVal val="#ppt_y+1"/>
                                          </p:val>
                                        </p:tav>
                                        <p:tav tm="100000">
                                          <p:val>
                                            <p:strVal val="#ppt_y-.03"/>
                                          </p:val>
                                        </p:tav>
                                      </p:tavLst>
                                    </p:anim>
                                    <p:anim calcmode="lin" valueType="num">
                                      <p:cBhvr>
                                        <p:cTn id="51" dur="100" accel="100000" fill="hold">
                                          <p:stCondLst>
                                            <p:cond delay="900"/>
                                          </p:stCondLst>
                                        </p:cTn>
                                        <p:tgtEl>
                                          <p:spTgt spid="3">
                                            <p:txEl>
                                              <p:pRg st="5" end="5"/>
                                            </p:txEl>
                                          </p:spTgt>
                                        </p:tgtEl>
                                        <p:attrNameLst>
                                          <p:attrName>ppt_y</p:attrName>
                                        </p:attrNameLst>
                                      </p:cBhvr>
                                      <p:tavLst>
                                        <p:tav tm="0">
                                          <p:val>
                                            <p:strVal val="#ppt_y-.03"/>
                                          </p:val>
                                        </p:tav>
                                        <p:tav tm="100000">
                                          <p:val>
                                            <p:strVal val="#ppt_y"/>
                                          </p:val>
                                        </p:tav>
                                      </p:tavLst>
                                    </p:anim>
                                  </p:childTnLst>
                                </p:cTn>
                              </p:par>
                              <p:par>
                                <p:cTn id="52" presetID="37" presetClass="entr" presetSubtype="0" fill="hold" nodeType="withEffect">
                                  <p:stCondLst>
                                    <p:cond delay="0"/>
                                  </p:stCondLst>
                                  <p:childTnLst>
                                    <p:set>
                                      <p:cBhvr>
                                        <p:cTn id="53" dur="1" fill="hold">
                                          <p:stCondLst>
                                            <p:cond delay="0"/>
                                          </p:stCondLst>
                                        </p:cTn>
                                        <p:tgtEl>
                                          <p:spTgt spid="3">
                                            <p:txEl>
                                              <p:pRg st="6" end="6"/>
                                            </p:txEl>
                                          </p:spTgt>
                                        </p:tgtEl>
                                        <p:attrNameLst>
                                          <p:attrName>style.visibility</p:attrName>
                                        </p:attrNameLst>
                                      </p:cBhvr>
                                      <p:to>
                                        <p:strVal val="visible"/>
                                      </p:to>
                                    </p:set>
                                    <p:animEffect transition="in" filter="fade">
                                      <p:cBhvr>
                                        <p:cTn id="54" dur="1000"/>
                                        <p:tgtEl>
                                          <p:spTgt spid="3">
                                            <p:txEl>
                                              <p:pRg st="6" end="6"/>
                                            </p:txEl>
                                          </p:spTgt>
                                        </p:tgtEl>
                                      </p:cBhvr>
                                    </p:animEffect>
                                    <p:anim calcmode="lin" valueType="num">
                                      <p:cBhvr>
                                        <p:cTn id="55"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56" dur="900" decel="100000" fill="hold"/>
                                        <p:tgtEl>
                                          <p:spTgt spid="3">
                                            <p:txEl>
                                              <p:pRg st="6" end="6"/>
                                            </p:txEl>
                                          </p:spTgt>
                                        </p:tgtEl>
                                        <p:attrNameLst>
                                          <p:attrName>ppt_y</p:attrName>
                                        </p:attrNameLst>
                                      </p:cBhvr>
                                      <p:tavLst>
                                        <p:tav tm="0">
                                          <p:val>
                                            <p:strVal val="#ppt_y+1"/>
                                          </p:val>
                                        </p:tav>
                                        <p:tav tm="100000">
                                          <p:val>
                                            <p:strVal val="#ppt_y-.03"/>
                                          </p:val>
                                        </p:tav>
                                      </p:tavLst>
                                    </p:anim>
                                    <p:anim calcmode="lin" valueType="num">
                                      <p:cBhvr>
                                        <p:cTn id="57" dur="100" accel="100000" fill="hold">
                                          <p:stCondLst>
                                            <p:cond delay="900"/>
                                          </p:stCondLst>
                                        </p:cTn>
                                        <p:tgtEl>
                                          <p:spTgt spid="3">
                                            <p:txEl>
                                              <p:pRg st="6" end="6"/>
                                            </p:txEl>
                                          </p:spTgt>
                                        </p:tgtEl>
                                        <p:attrNameLst>
                                          <p:attrName>ppt_y</p:attrName>
                                        </p:attrNameLst>
                                      </p:cBhvr>
                                      <p:tavLst>
                                        <p:tav tm="0">
                                          <p:val>
                                            <p:strVal val="#ppt_y-.03"/>
                                          </p:val>
                                        </p:tav>
                                        <p:tav tm="100000">
                                          <p:val>
                                            <p:strVal val="#ppt_y"/>
                                          </p:val>
                                        </p:tav>
                                      </p:tavLst>
                                    </p:anim>
                                  </p:childTnLst>
                                </p:cTn>
                              </p:par>
                              <p:par>
                                <p:cTn id="58" presetID="37" presetClass="entr" presetSubtype="0" fill="hold" nodeType="withEffect">
                                  <p:stCondLst>
                                    <p:cond delay="0"/>
                                  </p:stCondLst>
                                  <p:childTnLst>
                                    <p:set>
                                      <p:cBhvr>
                                        <p:cTn id="59" dur="1" fill="hold">
                                          <p:stCondLst>
                                            <p:cond delay="0"/>
                                          </p:stCondLst>
                                        </p:cTn>
                                        <p:tgtEl>
                                          <p:spTgt spid="3">
                                            <p:txEl>
                                              <p:pRg st="7" end="7"/>
                                            </p:txEl>
                                          </p:spTgt>
                                        </p:tgtEl>
                                        <p:attrNameLst>
                                          <p:attrName>style.visibility</p:attrName>
                                        </p:attrNameLst>
                                      </p:cBhvr>
                                      <p:to>
                                        <p:strVal val="visible"/>
                                      </p:to>
                                    </p:set>
                                    <p:animEffect transition="in" filter="fade">
                                      <p:cBhvr>
                                        <p:cTn id="60" dur="1000"/>
                                        <p:tgtEl>
                                          <p:spTgt spid="3">
                                            <p:txEl>
                                              <p:pRg st="7" end="7"/>
                                            </p:txEl>
                                          </p:spTgt>
                                        </p:tgtEl>
                                      </p:cBhvr>
                                    </p:animEffect>
                                    <p:anim calcmode="lin" valueType="num">
                                      <p:cBhvr>
                                        <p:cTn id="61"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62" dur="900" decel="100000" fill="hold"/>
                                        <p:tgtEl>
                                          <p:spTgt spid="3">
                                            <p:txEl>
                                              <p:pRg st="7" end="7"/>
                                            </p:txEl>
                                          </p:spTgt>
                                        </p:tgtEl>
                                        <p:attrNameLst>
                                          <p:attrName>ppt_y</p:attrName>
                                        </p:attrNameLst>
                                      </p:cBhvr>
                                      <p:tavLst>
                                        <p:tav tm="0">
                                          <p:val>
                                            <p:strVal val="#ppt_y+1"/>
                                          </p:val>
                                        </p:tav>
                                        <p:tav tm="100000">
                                          <p:val>
                                            <p:strVal val="#ppt_y-.03"/>
                                          </p:val>
                                        </p:tav>
                                      </p:tavLst>
                                    </p:anim>
                                    <p:anim calcmode="lin" valueType="num">
                                      <p:cBhvr>
                                        <p:cTn id="63" dur="100" accel="100000" fill="hold">
                                          <p:stCondLst>
                                            <p:cond delay="900"/>
                                          </p:stCondLst>
                                        </p:cTn>
                                        <p:tgtEl>
                                          <p:spTgt spid="3">
                                            <p:txEl>
                                              <p:pRg st="7" end="7"/>
                                            </p:txEl>
                                          </p:spTgt>
                                        </p:tgtEl>
                                        <p:attrNameLst>
                                          <p:attrName>ppt_y</p:attrName>
                                        </p:attrNameLst>
                                      </p:cBhvr>
                                      <p:tavLst>
                                        <p:tav tm="0">
                                          <p:val>
                                            <p:strVal val="#ppt_y-.03"/>
                                          </p:val>
                                        </p:tav>
                                        <p:tav tm="100000">
                                          <p:val>
                                            <p:strVal val="#ppt_y"/>
                                          </p:val>
                                        </p:tav>
                                      </p:tavLst>
                                    </p:anim>
                                  </p:childTnLst>
                                </p:cTn>
                              </p:par>
                              <p:par>
                                <p:cTn id="64" presetID="37" presetClass="entr" presetSubtype="0" fill="hold" nodeType="withEffect">
                                  <p:stCondLst>
                                    <p:cond delay="0"/>
                                  </p:stCondLst>
                                  <p:childTnLst>
                                    <p:set>
                                      <p:cBhvr>
                                        <p:cTn id="65" dur="1" fill="hold">
                                          <p:stCondLst>
                                            <p:cond delay="0"/>
                                          </p:stCondLst>
                                        </p:cTn>
                                        <p:tgtEl>
                                          <p:spTgt spid="3">
                                            <p:txEl>
                                              <p:pRg st="8" end="8"/>
                                            </p:txEl>
                                          </p:spTgt>
                                        </p:tgtEl>
                                        <p:attrNameLst>
                                          <p:attrName>style.visibility</p:attrName>
                                        </p:attrNameLst>
                                      </p:cBhvr>
                                      <p:to>
                                        <p:strVal val="visible"/>
                                      </p:to>
                                    </p:set>
                                    <p:animEffect transition="in" filter="fade">
                                      <p:cBhvr>
                                        <p:cTn id="66" dur="1000"/>
                                        <p:tgtEl>
                                          <p:spTgt spid="3">
                                            <p:txEl>
                                              <p:pRg st="8" end="8"/>
                                            </p:txEl>
                                          </p:spTgt>
                                        </p:tgtEl>
                                      </p:cBhvr>
                                    </p:animEffect>
                                    <p:anim calcmode="lin" valueType="num">
                                      <p:cBhvr>
                                        <p:cTn id="67" dur="1000" fill="hold"/>
                                        <p:tgtEl>
                                          <p:spTgt spid="3">
                                            <p:txEl>
                                              <p:pRg st="8" end="8"/>
                                            </p:txEl>
                                          </p:spTgt>
                                        </p:tgtEl>
                                        <p:attrNameLst>
                                          <p:attrName>ppt_x</p:attrName>
                                        </p:attrNameLst>
                                      </p:cBhvr>
                                      <p:tavLst>
                                        <p:tav tm="0">
                                          <p:val>
                                            <p:strVal val="#ppt_x"/>
                                          </p:val>
                                        </p:tav>
                                        <p:tav tm="100000">
                                          <p:val>
                                            <p:strVal val="#ppt_x"/>
                                          </p:val>
                                        </p:tav>
                                      </p:tavLst>
                                    </p:anim>
                                    <p:anim calcmode="lin" valueType="num">
                                      <p:cBhvr>
                                        <p:cTn id="68" dur="900" decel="100000" fill="hold"/>
                                        <p:tgtEl>
                                          <p:spTgt spid="3">
                                            <p:txEl>
                                              <p:pRg st="8" end="8"/>
                                            </p:txEl>
                                          </p:spTgt>
                                        </p:tgtEl>
                                        <p:attrNameLst>
                                          <p:attrName>ppt_y</p:attrName>
                                        </p:attrNameLst>
                                      </p:cBhvr>
                                      <p:tavLst>
                                        <p:tav tm="0">
                                          <p:val>
                                            <p:strVal val="#ppt_y+1"/>
                                          </p:val>
                                        </p:tav>
                                        <p:tav tm="100000">
                                          <p:val>
                                            <p:strVal val="#ppt_y-.03"/>
                                          </p:val>
                                        </p:tav>
                                      </p:tavLst>
                                    </p:anim>
                                    <p:anim calcmode="lin" valueType="num">
                                      <p:cBhvr>
                                        <p:cTn id="69" dur="100" accel="100000" fill="hold">
                                          <p:stCondLst>
                                            <p:cond delay="900"/>
                                          </p:stCondLst>
                                        </p:cTn>
                                        <p:tgtEl>
                                          <p:spTgt spid="3">
                                            <p:txEl>
                                              <p:pRg st="8" end="8"/>
                                            </p:txEl>
                                          </p:spTgt>
                                        </p:tgtEl>
                                        <p:attrNameLst>
                                          <p:attrName>ppt_y</p:attrName>
                                        </p:attrNameLst>
                                      </p:cBhvr>
                                      <p:tavLst>
                                        <p:tav tm="0">
                                          <p:val>
                                            <p:strVal val="#ppt_y-.03"/>
                                          </p:val>
                                        </p:tav>
                                        <p:tav tm="100000">
                                          <p:val>
                                            <p:strVal val="#ppt_y"/>
                                          </p:val>
                                        </p:tav>
                                      </p:tavLst>
                                    </p:anim>
                                  </p:childTnLst>
                                </p:cTn>
                              </p:par>
                              <p:par>
                                <p:cTn id="70" presetID="37" presetClass="entr" presetSubtype="0" fill="hold" nodeType="withEffect">
                                  <p:stCondLst>
                                    <p:cond delay="0"/>
                                  </p:stCondLst>
                                  <p:childTnLst>
                                    <p:set>
                                      <p:cBhvr>
                                        <p:cTn id="71" dur="1" fill="hold">
                                          <p:stCondLst>
                                            <p:cond delay="0"/>
                                          </p:stCondLst>
                                        </p:cTn>
                                        <p:tgtEl>
                                          <p:spTgt spid="3">
                                            <p:txEl>
                                              <p:pRg st="9" end="9"/>
                                            </p:txEl>
                                          </p:spTgt>
                                        </p:tgtEl>
                                        <p:attrNameLst>
                                          <p:attrName>style.visibility</p:attrName>
                                        </p:attrNameLst>
                                      </p:cBhvr>
                                      <p:to>
                                        <p:strVal val="visible"/>
                                      </p:to>
                                    </p:set>
                                    <p:animEffect transition="in" filter="fade">
                                      <p:cBhvr>
                                        <p:cTn id="72" dur="1000"/>
                                        <p:tgtEl>
                                          <p:spTgt spid="3">
                                            <p:txEl>
                                              <p:pRg st="9" end="9"/>
                                            </p:txEl>
                                          </p:spTgt>
                                        </p:tgtEl>
                                      </p:cBhvr>
                                    </p:animEffect>
                                    <p:anim calcmode="lin" valueType="num">
                                      <p:cBhvr>
                                        <p:cTn id="73" dur="1000" fill="hold"/>
                                        <p:tgtEl>
                                          <p:spTgt spid="3">
                                            <p:txEl>
                                              <p:pRg st="9" end="9"/>
                                            </p:txEl>
                                          </p:spTgt>
                                        </p:tgtEl>
                                        <p:attrNameLst>
                                          <p:attrName>ppt_x</p:attrName>
                                        </p:attrNameLst>
                                      </p:cBhvr>
                                      <p:tavLst>
                                        <p:tav tm="0">
                                          <p:val>
                                            <p:strVal val="#ppt_x"/>
                                          </p:val>
                                        </p:tav>
                                        <p:tav tm="100000">
                                          <p:val>
                                            <p:strVal val="#ppt_x"/>
                                          </p:val>
                                        </p:tav>
                                      </p:tavLst>
                                    </p:anim>
                                    <p:anim calcmode="lin" valueType="num">
                                      <p:cBhvr>
                                        <p:cTn id="74" dur="900" decel="100000" fill="hold"/>
                                        <p:tgtEl>
                                          <p:spTgt spid="3">
                                            <p:txEl>
                                              <p:pRg st="9" end="9"/>
                                            </p:txEl>
                                          </p:spTgt>
                                        </p:tgtEl>
                                        <p:attrNameLst>
                                          <p:attrName>ppt_y</p:attrName>
                                        </p:attrNameLst>
                                      </p:cBhvr>
                                      <p:tavLst>
                                        <p:tav tm="0">
                                          <p:val>
                                            <p:strVal val="#ppt_y+1"/>
                                          </p:val>
                                        </p:tav>
                                        <p:tav tm="100000">
                                          <p:val>
                                            <p:strVal val="#ppt_y-.03"/>
                                          </p:val>
                                        </p:tav>
                                      </p:tavLst>
                                    </p:anim>
                                    <p:anim calcmode="lin" valueType="num">
                                      <p:cBhvr>
                                        <p:cTn id="75" dur="100" accel="100000" fill="hold">
                                          <p:stCondLst>
                                            <p:cond delay="900"/>
                                          </p:stCondLst>
                                        </p:cTn>
                                        <p:tgtEl>
                                          <p:spTgt spid="3">
                                            <p:txEl>
                                              <p:pRg st="9" end="9"/>
                                            </p:txEl>
                                          </p:spTgt>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642910" y="831863"/>
            <a:ext cx="5643602" cy="5311781"/>
          </a:xfrm>
        </p:spPr>
        <p:txBody>
          <a:bodyPr>
            <a:normAutofit fontScale="62500" lnSpcReduction="20000"/>
          </a:bodyPr>
          <a:lstStyle/>
          <a:p>
            <a:pPr algn="ctr">
              <a:buNone/>
            </a:pPr>
            <a:r>
              <a:rPr lang="ru-RU" b="1" dirty="0" smtClean="0">
                <a:solidFill>
                  <a:schemeClr val="accent6">
                    <a:lumMod val="50000"/>
                  </a:schemeClr>
                </a:solidFill>
                <a:effectLst>
                  <a:outerShdw blurRad="38100" dist="38100" dir="2700000" algn="tl">
                    <a:srgbClr val="000000">
                      <a:alpha val="43137"/>
                    </a:srgbClr>
                  </a:outerShdw>
                </a:effectLst>
                <a:latin typeface="Segoe Script" pitchFamily="34" charset="0"/>
              </a:rPr>
              <a:t>Нужен ли школьнику компьютер?</a:t>
            </a:r>
          </a:p>
          <a:p>
            <a:pPr>
              <a:buNone/>
            </a:pPr>
            <a:r>
              <a:rPr lang="ru-RU" b="1" dirty="0" smtClean="0">
                <a:solidFill>
                  <a:schemeClr val="accent6">
                    <a:lumMod val="50000"/>
                  </a:schemeClr>
                </a:solidFill>
                <a:effectLst>
                  <a:outerShdw blurRad="38100" dist="38100" dir="2700000" algn="tl">
                    <a:srgbClr val="000000">
                      <a:alpha val="43137"/>
                    </a:srgbClr>
                  </a:outerShdw>
                </a:effectLst>
                <a:latin typeface="Segoe Script" pitchFamily="34" charset="0"/>
              </a:rPr>
              <a:t>     Сегодня в развитых странах компьютер имеется не только практически в каждом доме, но и у каждого третьего ребенка. Большинство родителей приобретает своим детям личный компьютер, еще когда те находятся в первом-втором классе школы, аргументируя это тем, что при помощи компьютера школьники будут легче справляться с домашними заданиями.</a:t>
            </a:r>
          </a:p>
          <a:p>
            <a:pPr>
              <a:buNone/>
            </a:pPr>
            <a:r>
              <a:rPr lang="ru-RU" b="1" dirty="0" smtClean="0">
                <a:solidFill>
                  <a:schemeClr val="accent6">
                    <a:lumMod val="50000"/>
                  </a:schemeClr>
                </a:solidFill>
                <a:effectLst>
                  <a:outerShdw blurRad="38100" dist="38100" dir="2700000" algn="tl">
                    <a:srgbClr val="000000">
                      <a:alpha val="43137"/>
                    </a:srgbClr>
                  </a:outerShdw>
                </a:effectLst>
                <a:latin typeface="Segoe Script" pitchFamily="34" charset="0"/>
              </a:rPr>
              <a:t>     Однако, исследования, проведенные английскими учеными в нескольких сотнях семей, где были дети - школьники, показали, что наличие персонального компьютера как раз негативно сказывается на успеваемости детей.</a:t>
            </a:r>
          </a:p>
          <a:p>
            <a:pPr>
              <a:buNone/>
            </a:pPr>
            <a:endParaRPr lang="ru-RU" b="1" dirty="0">
              <a:solidFill>
                <a:schemeClr val="accent6">
                  <a:lumMod val="50000"/>
                </a:schemeClr>
              </a:solidFill>
              <a:effectLst>
                <a:outerShdw blurRad="38100" dist="38100" dir="2700000" algn="tl">
                  <a:srgbClr val="000000">
                    <a:alpha val="43137"/>
                  </a:srgbClr>
                </a:outerShdw>
              </a:effectLst>
            </a:endParaRPr>
          </a:p>
        </p:txBody>
      </p:sp>
      <p:pic>
        <p:nvPicPr>
          <p:cNvPr id="5" name="Picture 2" descr="http://www.feelgood.com.ua/media/files/photo_album/News/shutterstock_405866231277464215_xwidth300.jpg"/>
          <p:cNvPicPr>
            <a:picLocks noChangeAspect="1" noChangeArrowheads="1"/>
          </p:cNvPicPr>
          <p:nvPr/>
        </p:nvPicPr>
        <p:blipFill>
          <a:blip r:embed="rId2" cstate="print"/>
          <a:srcRect/>
          <a:stretch>
            <a:fillRect/>
          </a:stretch>
        </p:blipFill>
        <p:spPr bwMode="auto">
          <a:xfrm>
            <a:off x="6000760" y="3500438"/>
            <a:ext cx="2357434" cy="2357434"/>
          </a:xfrm>
          <a:prstGeom prst="rect">
            <a:avLst/>
          </a:prstGeom>
          <a:noFill/>
        </p:spPr>
      </p:pic>
      <p:sp>
        <p:nvSpPr>
          <p:cNvPr id="6" name="Заголовок 1"/>
          <p:cNvSpPr>
            <a:spLocks noGrp="1"/>
          </p:cNvSpPr>
          <p:nvPr>
            <p:ph type="title"/>
          </p:nvPr>
        </p:nvSpPr>
        <p:spPr/>
        <p:txBody>
          <a:bodyPr>
            <a:noAutofit/>
          </a:bodyPr>
          <a:lstStyle/>
          <a:p>
            <a:r>
              <a:rPr lang="ru-RU" sz="5400" b="1" dirty="0" smtClean="0">
                <a:solidFill>
                  <a:srgbClr val="FF0000"/>
                </a:solidFill>
                <a:effectLst>
                  <a:outerShdw blurRad="38100" dist="38100" dir="2700000" algn="tl">
                    <a:srgbClr val="000000">
                      <a:alpha val="43137"/>
                    </a:srgbClr>
                  </a:outerShdw>
                </a:effectLst>
                <a:latin typeface="Segoe Script" pitchFamily="34" charset="0"/>
              </a:rPr>
              <a:t>Вступление</a:t>
            </a:r>
            <a:endParaRPr lang="ru-RU" sz="5400" b="1" dirty="0">
              <a:solidFill>
                <a:srgbClr val="FF0000"/>
              </a:solidFill>
              <a:effectLst>
                <a:outerShdw blurRad="38100" dist="38100" dir="2700000" algn="tl">
                  <a:srgbClr val="000000">
                    <a:alpha val="43137"/>
                  </a:srgbClr>
                </a:outerShdw>
              </a:effectLst>
              <a:latin typeface="Segoe Script"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iterate type="lt">
                                    <p:tmPct val="5000"/>
                                  </p:iterate>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fltVal val="0"/>
                                          </p:val>
                                        </p:tav>
                                        <p:tav tm="100000">
                                          <p:val>
                                            <p:strVal val="#ppt_w"/>
                                          </p:val>
                                        </p:tav>
                                      </p:tavLst>
                                    </p:anim>
                                    <p:anim calcmode="lin" valueType="num">
                                      <p:cBhvr>
                                        <p:cTn id="8" dur="1000" fill="hold"/>
                                        <p:tgtEl>
                                          <p:spTgt spid="6"/>
                                        </p:tgtEl>
                                        <p:attrNameLst>
                                          <p:attrName>ppt_h</p:attrName>
                                        </p:attrNameLst>
                                      </p:cBhvr>
                                      <p:tavLst>
                                        <p:tav tm="0">
                                          <p:val>
                                            <p:fltVal val="0"/>
                                          </p:val>
                                        </p:tav>
                                        <p:tav tm="100000">
                                          <p:val>
                                            <p:strVal val="#ppt_h"/>
                                          </p:val>
                                        </p:tav>
                                      </p:tavLst>
                                    </p:anim>
                                    <p:anim calcmode="lin" valueType="num">
                                      <p:cBhvr>
                                        <p:cTn id="9" dur="1000" fill="hold"/>
                                        <p:tgtEl>
                                          <p:spTgt spid="6"/>
                                        </p:tgtEl>
                                        <p:attrNameLst>
                                          <p:attrName>style.rotation</p:attrName>
                                        </p:attrNameLst>
                                      </p:cBhvr>
                                      <p:tavLst>
                                        <p:tav tm="0">
                                          <p:val>
                                            <p:fltVal val="90"/>
                                          </p:val>
                                        </p:tav>
                                        <p:tav tm="100000">
                                          <p:val>
                                            <p:fltVal val="0"/>
                                          </p:val>
                                        </p:tav>
                                      </p:tavLst>
                                    </p:anim>
                                    <p:animEffect transition="in" filter="fade">
                                      <p:cBhvr>
                                        <p:cTn id="10" dur="1000"/>
                                        <p:tgtEl>
                                          <p:spTgt spid="6"/>
                                        </p:tgtEl>
                                      </p:cBhvr>
                                    </p:animEffect>
                                  </p:childTnLst>
                                </p:cTn>
                              </p:par>
                              <p:par>
                                <p:cTn id="11" presetID="53" presetClass="entr" presetSubtype="0" fill="hold" nodeType="with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animEffect transition="in" filter="fade">
                                      <p:cBhvr>
                                        <p:cTn id="15" dur="500"/>
                                        <p:tgtEl>
                                          <p:spTgt spid="5"/>
                                        </p:tgtEl>
                                      </p:cBhvr>
                                    </p:animEffect>
                                  </p:childTnLst>
                                </p:cTn>
                              </p:par>
                              <p:par>
                                <p:cTn id="16" presetID="37" presetClass="entr" presetSubtype="0" fill="hold" nodeType="withEffect">
                                  <p:stCondLst>
                                    <p:cond delay="0"/>
                                  </p:stCondLst>
                                  <p:childTnLst>
                                    <p:set>
                                      <p:cBhvr>
                                        <p:cTn id="17" dur="1" fill="hold">
                                          <p:stCondLst>
                                            <p:cond delay="0"/>
                                          </p:stCondLst>
                                        </p:cTn>
                                        <p:tgtEl>
                                          <p:spTgt spid="3">
                                            <p:txEl>
                                              <p:pRg st="0" end="0"/>
                                            </p:txEl>
                                          </p:spTgt>
                                        </p:tgtEl>
                                        <p:attrNameLst>
                                          <p:attrName>style.visibility</p:attrName>
                                        </p:attrNameLst>
                                      </p:cBhvr>
                                      <p:to>
                                        <p:strVal val="visible"/>
                                      </p:to>
                                    </p:set>
                                    <p:animEffect transition="in" filter="fade">
                                      <p:cBhvr>
                                        <p:cTn id="18" dur="1000"/>
                                        <p:tgtEl>
                                          <p:spTgt spid="3">
                                            <p:txEl>
                                              <p:pRg st="0" end="0"/>
                                            </p:txEl>
                                          </p:spTgt>
                                        </p:tgtEl>
                                      </p:cBhvr>
                                    </p:animEffect>
                                    <p:anim calcmode="lin" valueType="num">
                                      <p:cBhvr>
                                        <p:cTn id="19"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20" dur="900" decel="100000" fill="hold"/>
                                        <p:tgtEl>
                                          <p:spTgt spid="3">
                                            <p:txEl>
                                              <p:pRg st="0" end="0"/>
                                            </p:txEl>
                                          </p:spTgt>
                                        </p:tgtEl>
                                        <p:attrNameLst>
                                          <p:attrName>ppt_y</p:attrName>
                                        </p:attrNameLst>
                                      </p:cBhvr>
                                      <p:tavLst>
                                        <p:tav tm="0">
                                          <p:val>
                                            <p:strVal val="#ppt_y+1"/>
                                          </p:val>
                                        </p:tav>
                                        <p:tav tm="100000">
                                          <p:val>
                                            <p:strVal val="#ppt_y-.03"/>
                                          </p:val>
                                        </p:tav>
                                      </p:tavLst>
                                    </p:anim>
                                    <p:anim calcmode="lin" valueType="num">
                                      <p:cBhvr>
                                        <p:cTn id="21" dur="100" accel="100000" fill="hold">
                                          <p:stCondLst>
                                            <p:cond delay="900"/>
                                          </p:stCondLst>
                                        </p:cTn>
                                        <p:tgtEl>
                                          <p:spTgt spid="3">
                                            <p:txEl>
                                              <p:pRg st="0" end="0"/>
                                            </p:txEl>
                                          </p:spTgt>
                                        </p:tgtEl>
                                        <p:attrNameLst>
                                          <p:attrName>ppt_y</p:attrName>
                                        </p:attrNameLst>
                                      </p:cBhvr>
                                      <p:tavLst>
                                        <p:tav tm="0">
                                          <p:val>
                                            <p:strVal val="#ppt_y-.03"/>
                                          </p:val>
                                        </p:tav>
                                        <p:tav tm="100000">
                                          <p:val>
                                            <p:strVal val="#ppt_y"/>
                                          </p:val>
                                        </p:tav>
                                      </p:tavLst>
                                    </p:anim>
                                  </p:childTnLst>
                                </p:cTn>
                              </p:par>
                              <p:par>
                                <p:cTn id="22" presetID="37" presetClass="entr" presetSubtype="0" fill="hold" nodeType="withEffect">
                                  <p:stCondLst>
                                    <p:cond delay="0"/>
                                  </p:stCondLst>
                                  <p:childTnLst>
                                    <p:set>
                                      <p:cBhvr>
                                        <p:cTn id="23" dur="1" fill="hold">
                                          <p:stCondLst>
                                            <p:cond delay="0"/>
                                          </p:stCondLst>
                                        </p:cTn>
                                        <p:tgtEl>
                                          <p:spTgt spid="3">
                                            <p:txEl>
                                              <p:pRg st="1" end="1"/>
                                            </p:txEl>
                                          </p:spTgt>
                                        </p:tgtEl>
                                        <p:attrNameLst>
                                          <p:attrName>style.visibility</p:attrName>
                                        </p:attrNameLst>
                                      </p:cBhvr>
                                      <p:to>
                                        <p:strVal val="visible"/>
                                      </p:to>
                                    </p:set>
                                    <p:animEffect transition="in" filter="fade">
                                      <p:cBhvr>
                                        <p:cTn id="24" dur="1000"/>
                                        <p:tgtEl>
                                          <p:spTgt spid="3">
                                            <p:txEl>
                                              <p:pRg st="1" end="1"/>
                                            </p:txEl>
                                          </p:spTgt>
                                        </p:tgtEl>
                                      </p:cBhvr>
                                    </p:animEffect>
                                    <p:anim calcmode="lin" valueType="num">
                                      <p:cBhvr>
                                        <p:cTn id="2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6" dur="900" decel="100000" fill="hold"/>
                                        <p:tgtEl>
                                          <p:spTgt spid="3">
                                            <p:txEl>
                                              <p:pRg st="1" end="1"/>
                                            </p:txEl>
                                          </p:spTgt>
                                        </p:tgtEl>
                                        <p:attrNameLst>
                                          <p:attrName>ppt_y</p:attrName>
                                        </p:attrNameLst>
                                      </p:cBhvr>
                                      <p:tavLst>
                                        <p:tav tm="0">
                                          <p:val>
                                            <p:strVal val="#ppt_y+1"/>
                                          </p:val>
                                        </p:tav>
                                        <p:tav tm="100000">
                                          <p:val>
                                            <p:strVal val="#ppt_y-.03"/>
                                          </p:val>
                                        </p:tav>
                                      </p:tavLst>
                                    </p:anim>
                                    <p:anim calcmode="lin" valueType="num">
                                      <p:cBhvr>
                                        <p:cTn id="27" dur="100" accel="100000" fill="hold">
                                          <p:stCondLst>
                                            <p:cond delay="900"/>
                                          </p:stCondLst>
                                        </p:cTn>
                                        <p:tgtEl>
                                          <p:spTgt spid="3">
                                            <p:txEl>
                                              <p:pRg st="1" end="1"/>
                                            </p:txEl>
                                          </p:spTgt>
                                        </p:tgtEl>
                                        <p:attrNameLst>
                                          <p:attrName>ppt_y</p:attrName>
                                        </p:attrNameLst>
                                      </p:cBhvr>
                                      <p:tavLst>
                                        <p:tav tm="0">
                                          <p:val>
                                            <p:strVal val="#ppt_y-.03"/>
                                          </p:val>
                                        </p:tav>
                                        <p:tav tm="100000">
                                          <p:val>
                                            <p:strVal val="#ppt_y"/>
                                          </p:val>
                                        </p:tav>
                                      </p:tavLst>
                                    </p:anim>
                                  </p:childTnLst>
                                </p:cTn>
                              </p:par>
                              <p:par>
                                <p:cTn id="28" presetID="37" presetClass="entr" presetSubtype="0" fill="hold" nodeType="withEffect">
                                  <p:stCondLst>
                                    <p:cond delay="0"/>
                                  </p:stCondLst>
                                  <p:childTnLst>
                                    <p:set>
                                      <p:cBhvr>
                                        <p:cTn id="29" dur="1" fill="hold">
                                          <p:stCondLst>
                                            <p:cond delay="0"/>
                                          </p:stCondLst>
                                        </p:cTn>
                                        <p:tgtEl>
                                          <p:spTgt spid="3">
                                            <p:txEl>
                                              <p:pRg st="2" end="2"/>
                                            </p:txEl>
                                          </p:spTgt>
                                        </p:tgtEl>
                                        <p:attrNameLst>
                                          <p:attrName>style.visibility</p:attrName>
                                        </p:attrNameLst>
                                      </p:cBhvr>
                                      <p:to>
                                        <p:strVal val="visible"/>
                                      </p:to>
                                    </p:set>
                                    <p:animEffect transition="in" filter="fade">
                                      <p:cBhvr>
                                        <p:cTn id="30" dur="1000"/>
                                        <p:tgtEl>
                                          <p:spTgt spid="3">
                                            <p:txEl>
                                              <p:pRg st="2" end="2"/>
                                            </p:txEl>
                                          </p:spTgt>
                                        </p:tgtEl>
                                      </p:cBhvr>
                                    </p:animEffect>
                                    <p:anim calcmode="lin" valueType="num">
                                      <p:cBhvr>
                                        <p:cTn id="31"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32" dur="900" decel="100000" fill="hold"/>
                                        <p:tgtEl>
                                          <p:spTgt spid="3">
                                            <p:txEl>
                                              <p:pRg st="2" end="2"/>
                                            </p:txEl>
                                          </p:spTgt>
                                        </p:tgtEl>
                                        <p:attrNameLst>
                                          <p:attrName>ppt_y</p:attrName>
                                        </p:attrNameLst>
                                      </p:cBhvr>
                                      <p:tavLst>
                                        <p:tav tm="0">
                                          <p:val>
                                            <p:strVal val="#ppt_y+1"/>
                                          </p:val>
                                        </p:tav>
                                        <p:tav tm="100000">
                                          <p:val>
                                            <p:strVal val="#ppt_y-.03"/>
                                          </p:val>
                                        </p:tav>
                                      </p:tavLst>
                                    </p:anim>
                                    <p:anim calcmode="lin" valueType="num">
                                      <p:cBhvr>
                                        <p:cTn id="33" dur="100" accel="100000" fill="hold">
                                          <p:stCondLst>
                                            <p:cond delay="900"/>
                                          </p:stCondLst>
                                        </p:cTn>
                                        <p:tgtEl>
                                          <p:spTgt spid="3">
                                            <p:txEl>
                                              <p:pRg st="2" end="2"/>
                                            </p:txEl>
                                          </p:spTgt>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theme/theme1.xml><?xml version="1.0" encoding="utf-8"?>
<a:theme xmlns:a="http://schemas.openxmlformats.org/drawingml/2006/main" name="8_math">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TS101908703</Template>
  <TotalTime>347</TotalTime>
  <Words>675</Words>
  <Application>Microsoft Office PowerPoint</Application>
  <PresentationFormat>Экран (4:3)</PresentationFormat>
  <Paragraphs>86</Paragraphs>
  <Slides>27</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27</vt:i4>
      </vt:variant>
    </vt:vector>
  </HeadingPairs>
  <TitlesOfParts>
    <vt:vector size="28" baseType="lpstr">
      <vt:lpstr>8_math</vt:lpstr>
      <vt:lpstr>Статистика «Компьютер. Интернет»</vt:lpstr>
      <vt:lpstr>План</vt:lpstr>
      <vt:lpstr>Цель</vt:lpstr>
      <vt:lpstr>Вступление</vt:lpstr>
      <vt:lpstr>Вступление</vt:lpstr>
      <vt:lpstr>Вступление</vt:lpstr>
      <vt:lpstr>Вступление</vt:lpstr>
      <vt:lpstr>Вступление</vt:lpstr>
      <vt:lpstr>Вступление</vt:lpstr>
      <vt:lpstr>Вступление</vt:lpstr>
      <vt:lpstr>Вступление</vt:lpstr>
      <vt:lpstr>Вступление</vt:lpstr>
      <vt:lpstr>Вступление</vt:lpstr>
      <vt:lpstr>Вступление</vt:lpstr>
      <vt:lpstr>Статистика</vt:lpstr>
      <vt:lpstr>Статистика</vt:lpstr>
      <vt:lpstr> 1. Есть ли у тебя дома компьютер? </vt:lpstr>
      <vt:lpstr>  2. Есть ли у тебя дома Интернет? </vt:lpstr>
      <vt:lpstr> 3. Владеешь ли ты компьютером?</vt:lpstr>
      <vt:lpstr>4. Как ты использываешь компьютер?</vt:lpstr>
      <vt:lpstr>5. Какое время ты проводишь за компьютером?</vt:lpstr>
      <vt:lpstr>6. Контролируют ли родители твои занятия компьютером?</vt:lpstr>
      <vt:lpstr>7. Знаешь ли ты правила пользования компьютером?</vt:lpstr>
      <vt:lpstr>8. Уровень обеспеченности компьютерной техникой и доступом в Интернет</vt:lpstr>
      <vt:lpstr>Вывод:</vt:lpstr>
      <vt:lpstr>Использованная литература:</vt:lpstr>
      <vt:lpstr>Слайд 27</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Анна</dc:creator>
  <cp:lastModifiedBy>Admin</cp:lastModifiedBy>
  <cp:revision>40</cp:revision>
  <dcterms:created xsi:type="dcterms:W3CDTF">2011-05-19T15:16:48Z</dcterms:created>
  <dcterms:modified xsi:type="dcterms:W3CDTF">2011-09-17T18:43:37Z</dcterms:modified>
</cp:coreProperties>
</file>